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4" r:id="rId6"/>
    <p:sldId id="268" r:id="rId7"/>
    <p:sldId id="266" r:id="rId8"/>
    <p:sldId id="267" r:id="rId9"/>
    <p:sldId id="269" r:id="rId10"/>
    <p:sldId id="270" r:id="rId11"/>
    <p:sldId id="271" r:id="rId12"/>
    <p:sldId id="261" r:id="rId13"/>
    <p:sldId id="262" r:id="rId14"/>
    <p:sldId id="263" r:id="rId15"/>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0"/>
  </p:normalViewPr>
  <p:slideViewPr>
    <p:cSldViewPr snapToGrid="0" snapToObjects="1">
      <p:cViewPr>
        <p:scale>
          <a:sx n="95" d="100"/>
          <a:sy n="95" d="100"/>
        </p:scale>
        <p:origin x="12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29583483-D9D4-644A-80F6-4196CAE61D0B}" type="doc">
      <dgm:prSet loTypeId="urn:microsoft.com/office/officeart/2005/8/layout/orgChart1" loCatId="" qsTypeId="urn:microsoft.com/office/officeart/2005/8/quickstyle/simple2" qsCatId="simple" csTypeId="urn:microsoft.com/office/officeart/2005/8/colors/accent4_2" csCatId="accent4" phldr="1"/>
      <dgm:spPr/>
      <dgm:t>
        <a:bodyPr/>
        <a:lstStyle/>
        <a:p>
          <a:endParaRPr lang="en-US"/>
        </a:p>
      </dgm:t>
    </dgm:pt>
    <dgm:pt modelId="{C333B476-82F2-4042-AF14-98EB600152F4}" type="asst">
      <dgm:prSet phldrT="[Tex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Home</a:t>
          </a:r>
        </a:p>
      </dgm:t>
    </dgm:pt>
    <dgm:pt modelId="{9C6B8488-17B2-1D4E-9D74-B41EFEC64D86}" type="parTrans" cxnId="{B07A9AEE-2E4D-F74F-AD14-52D2AEAF9A0E}">
      <dgm:prSet/>
      <dgm:spPr/>
      <dgm:t>
        <a:bodyPr/>
        <a:lstStyle/>
        <a:p>
          <a:endParaRPr lang="en-US"/>
        </a:p>
      </dgm:t>
    </dgm:pt>
    <dgm:pt modelId="{0C514245-00E4-EC44-909F-B34BABD480B8}" type="sibTrans" cxnId="{B07A9AEE-2E4D-F74F-AD14-52D2AEAF9A0E}">
      <dgm:prSet/>
      <dgm:spPr/>
      <dgm:t>
        <a:bodyPr/>
        <a:lstStyle/>
        <a:p>
          <a:endParaRPr lang="en-US"/>
        </a:p>
      </dgm:t>
    </dgm:pt>
    <dgm:pt modelId="{A80F62C6-2AD3-BB4B-8CF9-A80576DF083A}">
      <dgm:prSet phldrT="[Tex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a:latin typeface="Times New Roman" panose="02020603050405020304" pitchFamily="18" charset="0"/>
              <a:cs typeface="Times New Roman" panose="02020603050405020304" pitchFamily="18" charset="0"/>
            </a:rPr>
            <a:t>About</a:t>
          </a:r>
        </a:p>
      </dgm:t>
    </dgm:pt>
    <dgm:pt modelId="{8376E577-515C-5F41-AF9F-5D56F235175A}" type="parTrans" cxnId="{157D5C33-2FB5-8546-99CE-9FDDD7EE18A5}">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CB1AE754-9D67-5948-9178-84965B5A77BE}" type="sibTrans" cxnId="{157D5C33-2FB5-8546-99CE-9FDDD7EE18A5}">
      <dgm:prSet/>
      <dgm:spPr/>
      <dgm:t>
        <a:bodyPr/>
        <a:lstStyle/>
        <a:p>
          <a:endParaRPr lang="en-US"/>
        </a:p>
      </dgm:t>
    </dgm:pt>
    <dgm:pt modelId="{F159375B-5F52-714E-8A0D-D0C78CE98738}">
      <dgm:prSet phldrT="[Tex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a:latin typeface="Times New Roman" panose="02020603050405020304" pitchFamily="18" charset="0"/>
              <a:cs typeface="Times New Roman" panose="02020603050405020304" pitchFamily="18" charset="0"/>
            </a:rPr>
            <a:t>Menu</a:t>
          </a:r>
        </a:p>
      </dgm:t>
    </dgm:pt>
    <dgm:pt modelId="{BBDF50AB-552C-2C43-9FEA-AA8588BB7471}" type="parTrans" cxnId="{96BED8C2-03B3-E94E-AB8E-7473D0D968B8}">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7097F91A-AF0A-334D-944C-30034A9ADE6D}" type="sibTrans" cxnId="{96BED8C2-03B3-E94E-AB8E-7473D0D968B8}">
      <dgm:prSet/>
      <dgm:spPr/>
      <dgm:t>
        <a:bodyPr/>
        <a:lstStyle/>
        <a:p>
          <a:endParaRPr lang="en-US"/>
        </a:p>
      </dgm:t>
    </dgm:pt>
    <dgm:pt modelId="{C4591368-57FA-6C45-A5F3-159929C73650}">
      <dgm:prSet phldrT="[Tex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Review</a:t>
          </a:r>
        </a:p>
      </dgm:t>
    </dgm:pt>
    <dgm:pt modelId="{37FC5840-E045-5C43-9BE2-72CEB66EE761}" type="parTrans" cxnId="{CF526EDA-2A1C-B34C-8662-6F4718338A80}">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813E4F5C-022C-CD46-8A55-EC50A80E2361}" type="sibTrans" cxnId="{CF526EDA-2A1C-B34C-8662-6F4718338A80}">
      <dgm:prSet/>
      <dgm:spPr/>
      <dgm:t>
        <a:bodyPr/>
        <a:lstStyle/>
        <a:p>
          <a:endParaRPr lang="en-US"/>
        </a:p>
      </dgm:t>
    </dgm:pt>
    <dgm:pt modelId="{5B1DC389-2733-0347-975B-2D730AEB0467}">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Teem</a:t>
          </a:r>
        </a:p>
      </dgm:t>
    </dgm:pt>
    <dgm:pt modelId="{0C2C4A9B-E318-614A-8EF9-DA41F187A405}" type="parTrans" cxnId="{7F8FF88B-D550-6143-8C91-9936CCE82EFA}">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A82962B9-182F-5C4E-8B19-234F7AC3F61C}" type="sibTrans" cxnId="{7F8FF88B-D550-6143-8C91-9936CCE82EFA}">
      <dgm:prSet/>
      <dgm:spPr/>
      <dgm:t>
        <a:bodyPr/>
        <a:lstStyle/>
        <a:p>
          <a:endParaRPr lang="en-US"/>
        </a:p>
      </dgm:t>
    </dgm:pt>
    <dgm:pt modelId="{789A848F-630D-484F-BB15-88338A422FC8}">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Comment</a:t>
          </a:r>
        </a:p>
      </dgm:t>
    </dgm:pt>
    <dgm:pt modelId="{4C042B9A-9BEF-EE40-BB35-03D9AE962A9E}" type="parTrans" cxnId="{8983B9D0-5B22-4645-ACEC-D05B4FC78FBE}">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A246DB04-E945-9F40-A26E-BB8733009ACE}" type="sibTrans" cxnId="{8983B9D0-5B22-4645-ACEC-D05B4FC78FBE}">
      <dgm:prSet/>
      <dgm:spPr/>
      <dgm:t>
        <a:bodyPr/>
        <a:lstStyle/>
        <a:p>
          <a:endParaRPr lang="en-US"/>
        </a:p>
      </dgm:t>
    </dgm:pt>
    <dgm:pt modelId="{6A96B1B3-C0A7-1A46-9C66-067C4256849B}">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All foods</a:t>
          </a:r>
        </a:p>
      </dgm:t>
    </dgm:pt>
    <dgm:pt modelId="{71642925-85EC-3A4A-A1EE-F5CFC0662C7D}" type="parTrans" cxnId="{6A02FB13-5552-2047-886C-6EC68DC71582}">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143999BF-CBB1-A04A-A771-54DE83CC5BFC}" type="sibTrans" cxnId="{6A02FB13-5552-2047-886C-6EC68DC71582}">
      <dgm:prSet/>
      <dgm:spPr/>
      <dgm:t>
        <a:bodyPr/>
        <a:lstStyle/>
        <a:p>
          <a:endParaRPr lang="en-US"/>
        </a:p>
      </dgm:t>
    </dgm:pt>
    <dgm:pt modelId="{9D97AA5D-628F-9E4A-A9BE-C7E29826DF43}">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Text Comment </a:t>
          </a:r>
        </a:p>
      </dgm:t>
    </dgm:pt>
    <dgm:pt modelId="{FC460754-568C-C842-A6E8-366729D23D69}" type="parTrans" cxnId="{82506F57-BA8F-0B46-9D19-6960FF682CAC}">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E0DA65A8-72C4-3A42-B26B-C5AE8688C8C8}" type="sibTrans" cxnId="{82506F57-BA8F-0B46-9D19-6960FF682CAC}">
      <dgm:prSet/>
      <dgm:spPr/>
      <dgm:t>
        <a:bodyPr/>
        <a:lstStyle/>
        <a:p>
          <a:endParaRPr lang="en-US"/>
        </a:p>
      </dgm:t>
    </dgm:pt>
    <dgm:pt modelId="{6D41317E-1E75-484B-8791-1DD33B71CDDF}">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r>
            <a:rPr lang="en-US" dirty="0">
              <a:latin typeface="Times New Roman" panose="02020603050405020304" pitchFamily="18" charset="0"/>
              <a:cs typeface="Times New Roman" panose="02020603050405020304" pitchFamily="18" charset="0"/>
            </a:rPr>
            <a:t>Database</a:t>
          </a:r>
        </a:p>
      </dgm:t>
    </dgm:pt>
    <dgm:pt modelId="{10833E50-8A6B-304E-BCEB-0BB4CC664EC6}" type="parTrans" cxnId="{78035FAA-7EFC-8147-BE19-1984B65E6E86}">
      <dgm:prSet>
        <dgm:style>
          <a:lnRef idx="1">
            <a:schemeClr val="accent5"/>
          </a:lnRef>
          <a:fillRef idx="2">
            <a:schemeClr val="accent5"/>
          </a:fillRef>
          <a:effectRef idx="1">
            <a:schemeClr val="accent5"/>
          </a:effectRef>
          <a:fontRef idx="minor">
            <a:schemeClr val="dk1"/>
          </a:fontRef>
        </dgm:style>
      </dgm:prSet>
      <dgm:spPr>
        <a:ln>
          <a:headEnd type="none" w="med" len="med"/>
          <a:tailEnd type="none" w="med" len="med"/>
        </a:ln>
      </dgm:spPr>
      <dgm:t>
        <a:bodyPr/>
        <a:lstStyle/>
        <a:p>
          <a:endParaRPr lang="en-US">
            <a:latin typeface="Times New Roman" panose="02020603050405020304" pitchFamily="18" charset="0"/>
            <a:cs typeface="Times New Roman" panose="02020603050405020304" pitchFamily="18" charset="0"/>
          </a:endParaRPr>
        </a:p>
      </dgm:t>
    </dgm:pt>
    <dgm:pt modelId="{A2DD29E6-539F-6F45-BA0E-392C4987D763}" type="sibTrans" cxnId="{78035FAA-7EFC-8147-BE19-1984B65E6E86}">
      <dgm:prSet/>
      <dgm:spPr/>
      <dgm:t>
        <a:bodyPr/>
        <a:lstStyle/>
        <a:p>
          <a:endParaRPr lang="en-US"/>
        </a:p>
      </dgm:t>
    </dgm:pt>
    <dgm:pt modelId="{B80F2013-B452-0E4B-AE94-CE0CE6D02B38}" type="pres">
      <dgm:prSet presAssocID="{29583483-D9D4-644A-80F6-4196CAE61D0B}" presName="hierChild1" presStyleCnt="0">
        <dgm:presLayoutVars>
          <dgm:orgChart val="1"/>
          <dgm:chPref val="1"/>
          <dgm:dir/>
          <dgm:animOne val="branch"/>
          <dgm:animLvl val="lvl"/>
          <dgm:resizeHandles/>
        </dgm:presLayoutVars>
      </dgm:prSet>
      <dgm:spPr/>
    </dgm:pt>
    <dgm:pt modelId="{1AF98BCB-D80B-B14F-9C20-ACBA49EE196A}" type="pres">
      <dgm:prSet presAssocID="{C333B476-82F2-4042-AF14-98EB600152F4}" presName="hierRoot1" presStyleCnt="0">
        <dgm:presLayoutVars>
          <dgm:hierBranch val="init"/>
        </dgm:presLayoutVars>
      </dgm:prSet>
      <dgm:spPr/>
    </dgm:pt>
    <dgm:pt modelId="{47C73E8B-F11A-6746-90E7-E71645DF18CD}" type="pres">
      <dgm:prSet presAssocID="{C333B476-82F2-4042-AF14-98EB600152F4}" presName="rootComposite1" presStyleCnt="0"/>
      <dgm:spPr/>
    </dgm:pt>
    <dgm:pt modelId="{591599D8-33B7-7942-BC83-8AD3F57FFCC0}" type="pres">
      <dgm:prSet presAssocID="{C333B476-82F2-4042-AF14-98EB600152F4}" presName="rootText1" presStyleLbl="node0" presStyleIdx="0" presStyleCnt="1">
        <dgm:presLayoutVars>
          <dgm:chPref val="3"/>
        </dgm:presLayoutVars>
      </dgm:prSet>
      <dgm:spPr/>
    </dgm:pt>
    <dgm:pt modelId="{3F150CD8-4F3A-2440-A0F8-4D662102ADFC}" type="pres">
      <dgm:prSet presAssocID="{C333B476-82F2-4042-AF14-98EB600152F4}" presName="rootConnector1" presStyleLbl="asst0" presStyleIdx="0" presStyleCnt="0"/>
      <dgm:spPr/>
    </dgm:pt>
    <dgm:pt modelId="{F8259980-B3A9-4C48-BE7C-A9FA51386D58}" type="pres">
      <dgm:prSet presAssocID="{C333B476-82F2-4042-AF14-98EB600152F4}" presName="hierChild2" presStyleCnt="0"/>
      <dgm:spPr/>
    </dgm:pt>
    <dgm:pt modelId="{98DF6F17-A36C-034B-AF08-FD1815A86F4F}" type="pres">
      <dgm:prSet presAssocID="{8376E577-515C-5F41-AF9F-5D56F235175A}" presName="Name37" presStyleLbl="parChTrans1D2" presStyleIdx="0" presStyleCnt="5"/>
      <dgm:spPr/>
    </dgm:pt>
    <dgm:pt modelId="{B154F447-075B-1C43-9436-DED7D1029C32}" type="pres">
      <dgm:prSet presAssocID="{A80F62C6-2AD3-BB4B-8CF9-A80576DF083A}" presName="hierRoot2" presStyleCnt="0">
        <dgm:presLayoutVars>
          <dgm:hierBranch val="init"/>
        </dgm:presLayoutVars>
      </dgm:prSet>
      <dgm:spPr/>
    </dgm:pt>
    <dgm:pt modelId="{C508D4F1-8793-6342-A790-6AA1B9C57E67}" type="pres">
      <dgm:prSet presAssocID="{A80F62C6-2AD3-BB4B-8CF9-A80576DF083A}" presName="rootComposite" presStyleCnt="0"/>
      <dgm:spPr/>
    </dgm:pt>
    <dgm:pt modelId="{21C34410-3B26-DF45-867E-64AA273CB2CA}" type="pres">
      <dgm:prSet presAssocID="{A80F62C6-2AD3-BB4B-8CF9-A80576DF083A}" presName="rootText" presStyleLbl="node2" presStyleIdx="0" presStyleCnt="5">
        <dgm:presLayoutVars>
          <dgm:chPref val="3"/>
        </dgm:presLayoutVars>
      </dgm:prSet>
      <dgm:spPr/>
    </dgm:pt>
    <dgm:pt modelId="{6A1288EF-01E9-4C46-A8DC-BEA27DA206C4}" type="pres">
      <dgm:prSet presAssocID="{A80F62C6-2AD3-BB4B-8CF9-A80576DF083A}" presName="rootConnector" presStyleLbl="node2" presStyleIdx="0" presStyleCnt="5"/>
      <dgm:spPr/>
    </dgm:pt>
    <dgm:pt modelId="{F96F24C3-609D-6343-A272-3F94ED3CCC32}" type="pres">
      <dgm:prSet presAssocID="{A80F62C6-2AD3-BB4B-8CF9-A80576DF083A}" presName="hierChild4" presStyleCnt="0"/>
      <dgm:spPr/>
    </dgm:pt>
    <dgm:pt modelId="{7F4CEDEA-679E-884C-853B-129EC50F6A82}" type="pres">
      <dgm:prSet presAssocID="{A80F62C6-2AD3-BB4B-8CF9-A80576DF083A}" presName="hierChild5" presStyleCnt="0"/>
      <dgm:spPr/>
    </dgm:pt>
    <dgm:pt modelId="{BB209820-DE17-1F44-9E85-2F159257C554}" type="pres">
      <dgm:prSet presAssocID="{BBDF50AB-552C-2C43-9FEA-AA8588BB7471}" presName="Name37" presStyleLbl="parChTrans1D2" presStyleIdx="1" presStyleCnt="5"/>
      <dgm:spPr/>
    </dgm:pt>
    <dgm:pt modelId="{A4BC0CF4-039A-C44A-A240-D94B60A14A3D}" type="pres">
      <dgm:prSet presAssocID="{F159375B-5F52-714E-8A0D-D0C78CE98738}" presName="hierRoot2" presStyleCnt="0">
        <dgm:presLayoutVars>
          <dgm:hierBranch val="init"/>
        </dgm:presLayoutVars>
      </dgm:prSet>
      <dgm:spPr/>
    </dgm:pt>
    <dgm:pt modelId="{860522F0-2D99-6E44-9446-AED7D256A99C}" type="pres">
      <dgm:prSet presAssocID="{F159375B-5F52-714E-8A0D-D0C78CE98738}" presName="rootComposite" presStyleCnt="0"/>
      <dgm:spPr/>
    </dgm:pt>
    <dgm:pt modelId="{BE5313C3-9DBF-644E-A30E-EE2FEBB6CE21}" type="pres">
      <dgm:prSet presAssocID="{F159375B-5F52-714E-8A0D-D0C78CE98738}" presName="rootText" presStyleLbl="node2" presStyleIdx="1" presStyleCnt="5">
        <dgm:presLayoutVars>
          <dgm:chPref val="3"/>
        </dgm:presLayoutVars>
      </dgm:prSet>
      <dgm:spPr/>
    </dgm:pt>
    <dgm:pt modelId="{62D64D84-D147-BD4E-9B00-D8817D706E40}" type="pres">
      <dgm:prSet presAssocID="{F159375B-5F52-714E-8A0D-D0C78CE98738}" presName="rootConnector" presStyleLbl="node2" presStyleIdx="1" presStyleCnt="5"/>
      <dgm:spPr/>
    </dgm:pt>
    <dgm:pt modelId="{FD97108E-09AF-4547-B2DC-951B4D5E4E05}" type="pres">
      <dgm:prSet presAssocID="{F159375B-5F52-714E-8A0D-D0C78CE98738}" presName="hierChild4" presStyleCnt="0"/>
      <dgm:spPr/>
    </dgm:pt>
    <dgm:pt modelId="{46BF9B71-5A3F-6844-BABF-9B05E5340F30}" type="pres">
      <dgm:prSet presAssocID="{71642925-85EC-3A4A-A1EE-F5CFC0662C7D}" presName="Name37" presStyleLbl="parChTrans1D3" presStyleIdx="0" presStyleCnt="2"/>
      <dgm:spPr/>
    </dgm:pt>
    <dgm:pt modelId="{88269139-0B0F-4141-8FB6-F83A13335FDE}" type="pres">
      <dgm:prSet presAssocID="{6A96B1B3-C0A7-1A46-9C66-067C4256849B}" presName="hierRoot2" presStyleCnt="0">
        <dgm:presLayoutVars>
          <dgm:hierBranch val="init"/>
        </dgm:presLayoutVars>
      </dgm:prSet>
      <dgm:spPr/>
    </dgm:pt>
    <dgm:pt modelId="{5AFA906D-FA04-6243-9089-89B92B537A1E}" type="pres">
      <dgm:prSet presAssocID="{6A96B1B3-C0A7-1A46-9C66-067C4256849B}" presName="rootComposite" presStyleCnt="0"/>
      <dgm:spPr/>
    </dgm:pt>
    <dgm:pt modelId="{EA377F16-2F35-5C4B-A435-D9206ED230C9}" type="pres">
      <dgm:prSet presAssocID="{6A96B1B3-C0A7-1A46-9C66-067C4256849B}" presName="rootText" presStyleLbl="node3" presStyleIdx="0" presStyleCnt="2">
        <dgm:presLayoutVars>
          <dgm:chPref val="3"/>
        </dgm:presLayoutVars>
      </dgm:prSet>
      <dgm:spPr/>
    </dgm:pt>
    <dgm:pt modelId="{E08706DF-F00F-3940-8AF5-262DA49EF59E}" type="pres">
      <dgm:prSet presAssocID="{6A96B1B3-C0A7-1A46-9C66-067C4256849B}" presName="rootConnector" presStyleLbl="node3" presStyleIdx="0" presStyleCnt="2"/>
      <dgm:spPr/>
    </dgm:pt>
    <dgm:pt modelId="{9EFBE828-3B04-164A-8112-AEFDFBEE50F4}" type="pres">
      <dgm:prSet presAssocID="{6A96B1B3-C0A7-1A46-9C66-067C4256849B}" presName="hierChild4" presStyleCnt="0"/>
      <dgm:spPr/>
    </dgm:pt>
    <dgm:pt modelId="{E7BECA59-AF17-E14C-AEA3-29BCD43EAC3B}" type="pres">
      <dgm:prSet presAssocID="{6A96B1B3-C0A7-1A46-9C66-067C4256849B}" presName="hierChild5" presStyleCnt="0"/>
      <dgm:spPr/>
    </dgm:pt>
    <dgm:pt modelId="{E6D4FC5B-2642-0A41-8505-BFE218829FAE}" type="pres">
      <dgm:prSet presAssocID="{F159375B-5F52-714E-8A0D-D0C78CE98738}" presName="hierChild5" presStyleCnt="0"/>
      <dgm:spPr/>
    </dgm:pt>
    <dgm:pt modelId="{50E4C7BE-4973-3A4E-BA71-96CF7CAB7CFD}" type="pres">
      <dgm:prSet presAssocID="{37FC5840-E045-5C43-9BE2-72CEB66EE761}" presName="Name37" presStyleLbl="parChTrans1D2" presStyleIdx="2" presStyleCnt="5"/>
      <dgm:spPr/>
    </dgm:pt>
    <dgm:pt modelId="{E1472D5F-170C-7B49-85D8-E0C5A016E89D}" type="pres">
      <dgm:prSet presAssocID="{C4591368-57FA-6C45-A5F3-159929C73650}" presName="hierRoot2" presStyleCnt="0">
        <dgm:presLayoutVars>
          <dgm:hierBranch val="init"/>
        </dgm:presLayoutVars>
      </dgm:prSet>
      <dgm:spPr/>
    </dgm:pt>
    <dgm:pt modelId="{15A309DA-AFB1-D245-820B-49319E59242F}" type="pres">
      <dgm:prSet presAssocID="{C4591368-57FA-6C45-A5F3-159929C73650}" presName="rootComposite" presStyleCnt="0"/>
      <dgm:spPr/>
    </dgm:pt>
    <dgm:pt modelId="{C8F267C1-7580-B84E-A03E-567AEE669DB0}" type="pres">
      <dgm:prSet presAssocID="{C4591368-57FA-6C45-A5F3-159929C73650}" presName="rootText" presStyleLbl="node2" presStyleIdx="2" presStyleCnt="5">
        <dgm:presLayoutVars>
          <dgm:chPref val="3"/>
        </dgm:presLayoutVars>
      </dgm:prSet>
      <dgm:spPr/>
    </dgm:pt>
    <dgm:pt modelId="{3008759B-7313-8749-8684-D52BA9CBADE5}" type="pres">
      <dgm:prSet presAssocID="{C4591368-57FA-6C45-A5F3-159929C73650}" presName="rootConnector" presStyleLbl="node2" presStyleIdx="2" presStyleCnt="5"/>
      <dgm:spPr/>
    </dgm:pt>
    <dgm:pt modelId="{C4DACB78-3D72-EF46-B2A1-770F276317F2}" type="pres">
      <dgm:prSet presAssocID="{C4591368-57FA-6C45-A5F3-159929C73650}" presName="hierChild4" presStyleCnt="0"/>
      <dgm:spPr/>
    </dgm:pt>
    <dgm:pt modelId="{1C1F2463-68BC-A447-8EEC-511CB0A339F4}" type="pres">
      <dgm:prSet presAssocID="{C4591368-57FA-6C45-A5F3-159929C73650}" presName="hierChild5" presStyleCnt="0"/>
      <dgm:spPr/>
    </dgm:pt>
    <dgm:pt modelId="{06C88E94-C791-6F4A-919A-4C707BD25F62}" type="pres">
      <dgm:prSet presAssocID="{0C2C4A9B-E318-614A-8EF9-DA41F187A405}" presName="Name37" presStyleLbl="parChTrans1D2" presStyleIdx="3" presStyleCnt="5"/>
      <dgm:spPr/>
    </dgm:pt>
    <dgm:pt modelId="{4C24C6CF-5940-DC40-A761-7BA58EFB2DBD}" type="pres">
      <dgm:prSet presAssocID="{5B1DC389-2733-0347-975B-2D730AEB0467}" presName="hierRoot2" presStyleCnt="0">
        <dgm:presLayoutVars>
          <dgm:hierBranch val="init"/>
        </dgm:presLayoutVars>
      </dgm:prSet>
      <dgm:spPr/>
    </dgm:pt>
    <dgm:pt modelId="{3889782E-1D77-3447-A7F6-1048E35E3333}" type="pres">
      <dgm:prSet presAssocID="{5B1DC389-2733-0347-975B-2D730AEB0467}" presName="rootComposite" presStyleCnt="0"/>
      <dgm:spPr/>
    </dgm:pt>
    <dgm:pt modelId="{CC57298F-074B-1944-A107-E4A0E8306002}" type="pres">
      <dgm:prSet presAssocID="{5B1DC389-2733-0347-975B-2D730AEB0467}" presName="rootText" presStyleLbl="node2" presStyleIdx="3" presStyleCnt="5">
        <dgm:presLayoutVars>
          <dgm:chPref val="3"/>
        </dgm:presLayoutVars>
      </dgm:prSet>
      <dgm:spPr/>
    </dgm:pt>
    <dgm:pt modelId="{802B218C-A05C-6D4B-B8BD-DEA0A0AD1B81}" type="pres">
      <dgm:prSet presAssocID="{5B1DC389-2733-0347-975B-2D730AEB0467}" presName="rootConnector" presStyleLbl="node2" presStyleIdx="3" presStyleCnt="5"/>
      <dgm:spPr/>
    </dgm:pt>
    <dgm:pt modelId="{DCE03E09-786F-F74D-8BAE-5CE0AD046608}" type="pres">
      <dgm:prSet presAssocID="{5B1DC389-2733-0347-975B-2D730AEB0467}" presName="hierChild4" presStyleCnt="0"/>
      <dgm:spPr/>
    </dgm:pt>
    <dgm:pt modelId="{B8FC9185-C32C-FA4D-A989-16C8034D5FB7}" type="pres">
      <dgm:prSet presAssocID="{5B1DC389-2733-0347-975B-2D730AEB0467}" presName="hierChild5" presStyleCnt="0"/>
      <dgm:spPr/>
    </dgm:pt>
    <dgm:pt modelId="{7874C4B8-2773-A548-8A74-FC3E28651F25}" type="pres">
      <dgm:prSet presAssocID="{4C042B9A-9BEF-EE40-BB35-03D9AE962A9E}" presName="Name37" presStyleLbl="parChTrans1D2" presStyleIdx="4" presStyleCnt="5"/>
      <dgm:spPr/>
    </dgm:pt>
    <dgm:pt modelId="{AE954883-32A0-BC46-94BC-D1582C449C26}" type="pres">
      <dgm:prSet presAssocID="{789A848F-630D-484F-BB15-88338A422FC8}" presName="hierRoot2" presStyleCnt="0">
        <dgm:presLayoutVars>
          <dgm:hierBranch val="init"/>
        </dgm:presLayoutVars>
      </dgm:prSet>
      <dgm:spPr/>
    </dgm:pt>
    <dgm:pt modelId="{8641FC47-809B-E747-B243-EA74C321B6F7}" type="pres">
      <dgm:prSet presAssocID="{789A848F-630D-484F-BB15-88338A422FC8}" presName="rootComposite" presStyleCnt="0"/>
      <dgm:spPr/>
    </dgm:pt>
    <dgm:pt modelId="{71066ACF-64D8-C046-AE52-D65D13AEC2C4}" type="pres">
      <dgm:prSet presAssocID="{789A848F-630D-484F-BB15-88338A422FC8}" presName="rootText" presStyleLbl="node2" presStyleIdx="4" presStyleCnt="5">
        <dgm:presLayoutVars>
          <dgm:chPref val="3"/>
        </dgm:presLayoutVars>
      </dgm:prSet>
      <dgm:spPr/>
    </dgm:pt>
    <dgm:pt modelId="{1D2BA291-EF47-F249-BAB1-867E0BDF86C4}" type="pres">
      <dgm:prSet presAssocID="{789A848F-630D-484F-BB15-88338A422FC8}" presName="rootConnector" presStyleLbl="node2" presStyleIdx="4" presStyleCnt="5"/>
      <dgm:spPr/>
    </dgm:pt>
    <dgm:pt modelId="{41AD5859-609B-4D43-913F-BCA9ACD0A2C7}" type="pres">
      <dgm:prSet presAssocID="{789A848F-630D-484F-BB15-88338A422FC8}" presName="hierChild4" presStyleCnt="0"/>
      <dgm:spPr/>
    </dgm:pt>
    <dgm:pt modelId="{5EBA80DE-9476-574B-A374-2E9621CF5C20}" type="pres">
      <dgm:prSet presAssocID="{FC460754-568C-C842-A6E8-366729D23D69}" presName="Name37" presStyleLbl="parChTrans1D3" presStyleIdx="1" presStyleCnt="2"/>
      <dgm:spPr/>
    </dgm:pt>
    <dgm:pt modelId="{0B72C18B-B965-514B-81FC-01F6F1474579}" type="pres">
      <dgm:prSet presAssocID="{9D97AA5D-628F-9E4A-A9BE-C7E29826DF43}" presName="hierRoot2" presStyleCnt="0">
        <dgm:presLayoutVars>
          <dgm:hierBranch val="init"/>
        </dgm:presLayoutVars>
      </dgm:prSet>
      <dgm:spPr/>
    </dgm:pt>
    <dgm:pt modelId="{B9B95161-FECD-1F4E-8D7A-08B68DCAB688}" type="pres">
      <dgm:prSet presAssocID="{9D97AA5D-628F-9E4A-A9BE-C7E29826DF43}" presName="rootComposite" presStyleCnt="0"/>
      <dgm:spPr/>
    </dgm:pt>
    <dgm:pt modelId="{CCC55EB3-F9F3-A946-9DE2-BCDD393874CD}" type="pres">
      <dgm:prSet presAssocID="{9D97AA5D-628F-9E4A-A9BE-C7E29826DF43}" presName="rootText" presStyleLbl="node3" presStyleIdx="1" presStyleCnt="2">
        <dgm:presLayoutVars>
          <dgm:chPref val="3"/>
        </dgm:presLayoutVars>
      </dgm:prSet>
      <dgm:spPr/>
    </dgm:pt>
    <dgm:pt modelId="{35DBD324-490A-A440-9221-B919C559F3F6}" type="pres">
      <dgm:prSet presAssocID="{9D97AA5D-628F-9E4A-A9BE-C7E29826DF43}" presName="rootConnector" presStyleLbl="node3" presStyleIdx="1" presStyleCnt="2"/>
      <dgm:spPr/>
    </dgm:pt>
    <dgm:pt modelId="{C6ACD064-3C9F-A640-BB03-E995A8826B4D}" type="pres">
      <dgm:prSet presAssocID="{9D97AA5D-628F-9E4A-A9BE-C7E29826DF43}" presName="hierChild4" presStyleCnt="0"/>
      <dgm:spPr/>
    </dgm:pt>
    <dgm:pt modelId="{215B1AF1-F2C1-4E41-8CEE-55C7DBE09EF5}" type="pres">
      <dgm:prSet presAssocID="{10833E50-8A6B-304E-BCEB-0BB4CC664EC6}" presName="Name37" presStyleLbl="parChTrans1D4" presStyleIdx="0" presStyleCnt="1"/>
      <dgm:spPr/>
    </dgm:pt>
    <dgm:pt modelId="{D442E638-DA3F-4E4D-92D2-685F1FAFF034}" type="pres">
      <dgm:prSet presAssocID="{6D41317E-1E75-484B-8791-1DD33B71CDDF}" presName="hierRoot2" presStyleCnt="0">
        <dgm:presLayoutVars>
          <dgm:hierBranch val="init"/>
        </dgm:presLayoutVars>
      </dgm:prSet>
      <dgm:spPr/>
    </dgm:pt>
    <dgm:pt modelId="{3AA2EEFD-BD49-3B4C-8327-72F6DEE7270A}" type="pres">
      <dgm:prSet presAssocID="{6D41317E-1E75-484B-8791-1DD33B71CDDF}" presName="rootComposite" presStyleCnt="0"/>
      <dgm:spPr/>
    </dgm:pt>
    <dgm:pt modelId="{1F649BD0-8E9D-7644-9A3B-8449BC8CADA9}" type="pres">
      <dgm:prSet presAssocID="{6D41317E-1E75-484B-8791-1DD33B71CDDF}" presName="rootText" presStyleLbl="node4" presStyleIdx="0" presStyleCnt="1">
        <dgm:presLayoutVars>
          <dgm:chPref val="3"/>
        </dgm:presLayoutVars>
      </dgm:prSet>
      <dgm:spPr/>
    </dgm:pt>
    <dgm:pt modelId="{FADF2C17-32B4-CE43-950C-846800750912}" type="pres">
      <dgm:prSet presAssocID="{6D41317E-1E75-484B-8791-1DD33B71CDDF}" presName="rootConnector" presStyleLbl="node4" presStyleIdx="0" presStyleCnt="1"/>
      <dgm:spPr/>
    </dgm:pt>
    <dgm:pt modelId="{ED32F4A4-AB55-E943-B515-A716705FF384}" type="pres">
      <dgm:prSet presAssocID="{6D41317E-1E75-484B-8791-1DD33B71CDDF}" presName="hierChild4" presStyleCnt="0"/>
      <dgm:spPr/>
    </dgm:pt>
    <dgm:pt modelId="{4ACD83DE-66FE-094A-B153-789C37675DA1}" type="pres">
      <dgm:prSet presAssocID="{6D41317E-1E75-484B-8791-1DD33B71CDDF}" presName="hierChild5" presStyleCnt="0"/>
      <dgm:spPr/>
    </dgm:pt>
    <dgm:pt modelId="{93957C50-8D36-C743-A995-4D1798F059E8}" type="pres">
      <dgm:prSet presAssocID="{9D97AA5D-628F-9E4A-A9BE-C7E29826DF43}" presName="hierChild5" presStyleCnt="0"/>
      <dgm:spPr/>
    </dgm:pt>
    <dgm:pt modelId="{AF52DE63-D4BD-6849-BE5A-B678561531F4}" type="pres">
      <dgm:prSet presAssocID="{789A848F-630D-484F-BB15-88338A422FC8}" presName="hierChild5" presStyleCnt="0"/>
      <dgm:spPr/>
    </dgm:pt>
    <dgm:pt modelId="{81AB1E7E-C0F6-6040-A19A-F53AB9592EC8}" type="pres">
      <dgm:prSet presAssocID="{C333B476-82F2-4042-AF14-98EB600152F4}" presName="hierChild3" presStyleCnt="0"/>
      <dgm:spPr/>
    </dgm:pt>
  </dgm:ptLst>
  <dgm:cxnLst>
    <dgm:cxn modelId="{F5AC7E02-B3AF-F048-9C8B-E3B69B1F5541}" type="presOf" srcId="{71642925-85EC-3A4A-A1EE-F5CFC0662C7D}" destId="{46BF9B71-5A3F-6844-BABF-9B05E5340F30}" srcOrd="0" destOrd="0" presId="urn:microsoft.com/office/officeart/2005/8/layout/orgChart1"/>
    <dgm:cxn modelId="{792CCA0A-ECBA-E34A-B75C-15CCD77205FA}" type="presOf" srcId="{29583483-D9D4-644A-80F6-4196CAE61D0B}" destId="{B80F2013-B452-0E4B-AE94-CE0CE6D02B38}" srcOrd="0" destOrd="0" presId="urn:microsoft.com/office/officeart/2005/8/layout/orgChart1"/>
    <dgm:cxn modelId="{30DBF70D-3C56-074A-9DB8-79CB9805527F}" type="presOf" srcId="{10833E50-8A6B-304E-BCEB-0BB4CC664EC6}" destId="{215B1AF1-F2C1-4E41-8CEE-55C7DBE09EF5}" srcOrd="0" destOrd="0" presId="urn:microsoft.com/office/officeart/2005/8/layout/orgChart1"/>
    <dgm:cxn modelId="{6A02FB13-5552-2047-886C-6EC68DC71582}" srcId="{F159375B-5F52-714E-8A0D-D0C78CE98738}" destId="{6A96B1B3-C0A7-1A46-9C66-067C4256849B}" srcOrd="0" destOrd="0" parTransId="{71642925-85EC-3A4A-A1EE-F5CFC0662C7D}" sibTransId="{143999BF-CBB1-A04A-A771-54DE83CC5BFC}"/>
    <dgm:cxn modelId="{11AAEA1B-50CA-9E42-82D1-F27347AA8E65}" type="presOf" srcId="{F159375B-5F52-714E-8A0D-D0C78CE98738}" destId="{BE5313C3-9DBF-644E-A30E-EE2FEBB6CE21}" srcOrd="0" destOrd="0" presId="urn:microsoft.com/office/officeart/2005/8/layout/orgChart1"/>
    <dgm:cxn modelId="{E399D827-7406-FC41-A37B-AD1E2791D7EA}" type="presOf" srcId="{37FC5840-E045-5C43-9BE2-72CEB66EE761}" destId="{50E4C7BE-4973-3A4E-BA71-96CF7CAB7CFD}" srcOrd="0" destOrd="0" presId="urn:microsoft.com/office/officeart/2005/8/layout/orgChart1"/>
    <dgm:cxn modelId="{EBB84030-C81C-BC46-818F-7B56C108233A}" type="presOf" srcId="{A80F62C6-2AD3-BB4B-8CF9-A80576DF083A}" destId="{21C34410-3B26-DF45-867E-64AA273CB2CA}" srcOrd="0" destOrd="0" presId="urn:microsoft.com/office/officeart/2005/8/layout/orgChart1"/>
    <dgm:cxn modelId="{792C2133-17E3-A944-99CD-EAD25D259E82}" type="presOf" srcId="{789A848F-630D-484F-BB15-88338A422FC8}" destId="{71066ACF-64D8-C046-AE52-D65D13AEC2C4}" srcOrd="0" destOrd="0" presId="urn:microsoft.com/office/officeart/2005/8/layout/orgChart1"/>
    <dgm:cxn modelId="{157D5C33-2FB5-8546-99CE-9FDDD7EE18A5}" srcId="{C333B476-82F2-4042-AF14-98EB600152F4}" destId="{A80F62C6-2AD3-BB4B-8CF9-A80576DF083A}" srcOrd="0" destOrd="0" parTransId="{8376E577-515C-5F41-AF9F-5D56F235175A}" sibTransId="{CB1AE754-9D67-5948-9178-84965B5A77BE}"/>
    <dgm:cxn modelId="{40146536-CFD6-2542-8448-7AE02CADB39E}" type="presOf" srcId="{6A96B1B3-C0A7-1A46-9C66-067C4256849B}" destId="{EA377F16-2F35-5C4B-A435-D9206ED230C9}" srcOrd="0" destOrd="0" presId="urn:microsoft.com/office/officeart/2005/8/layout/orgChart1"/>
    <dgm:cxn modelId="{C3DECB36-7845-0143-92A4-79B103948A5F}" type="presOf" srcId="{5B1DC389-2733-0347-975B-2D730AEB0467}" destId="{802B218C-A05C-6D4B-B8BD-DEA0A0AD1B81}" srcOrd="1" destOrd="0" presId="urn:microsoft.com/office/officeart/2005/8/layout/orgChart1"/>
    <dgm:cxn modelId="{7AD4113E-519C-4140-B693-18B4893758CC}" type="presOf" srcId="{6D41317E-1E75-484B-8791-1DD33B71CDDF}" destId="{FADF2C17-32B4-CE43-950C-846800750912}" srcOrd="1" destOrd="0" presId="urn:microsoft.com/office/officeart/2005/8/layout/orgChart1"/>
    <dgm:cxn modelId="{E6EF624C-6BB8-7346-87D5-7E5241759A29}" type="presOf" srcId="{C333B476-82F2-4042-AF14-98EB600152F4}" destId="{591599D8-33B7-7942-BC83-8AD3F57FFCC0}" srcOrd="0" destOrd="0" presId="urn:microsoft.com/office/officeart/2005/8/layout/orgChart1"/>
    <dgm:cxn modelId="{82506F57-BA8F-0B46-9D19-6960FF682CAC}" srcId="{789A848F-630D-484F-BB15-88338A422FC8}" destId="{9D97AA5D-628F-9E4A-A9BE-C7E29826DF43}" srcOrd="0" destOrd="0" parTransId="{FC460754-568C-C842-A6E8-366729D23D69}" sibTransId="{E0DA65A8-72C4-3A42-B26B-C5AE8688C8C8}"/>
    <dgm:cxn modelId="{71455C76-328D-0247-BDC7-42FD81080113}" type="presOf" srcId="{A80F62C6-2AD3-BB4B-8CF9-A80576DF083A}" destId="{6A1288EF-01E9-4C46-A8DC-BEA27DA206C4}" srcOrd="1" destOrd="0" presId="urn:microsoft.com/office/officeart/2005/8/layout/orgChart1"/>
    <dgm:cxn modelId="{5FE5C281-33C1-944B-9A49-BD918C688FA5}" type="presOf" srcId="{0C2C4A9B-E318-614A-8EF9-DA41F187A405}" destId="{06C88E94-C791-6F4A-919A-4C707BD25F62}" srcOrd="0" destOrd="0" presId="urn:microsoft.com/office/officeart/2005/8/layout/orgChart1"/>
    <dgm:cxn modelId="{CC2E3787-58E0-8241-8CAC-E6278203B270}" type="presOf" srcId="{FC460754-568C-C842-A6E8-366729D23D69}" destId="{5EBA80DE-9476-574B-A374-2E9621CF5C20}" srcOrd="0" destOrd="0" presId="urn:microsoft.com/office/officeart/2005/8/layout/orgChart1"/>
    <dgm:cxn modelId="{7F8FF88B-D550-6143-8C91-9936CCE82EFA}" srcId="{C333B476-82F2-4042-AF14-98EB600152F4}" destId="{5B1DC389-2733-0347-975B-2D730AEB0467}" srcOrd="3" destOrd="0" parTransId="{0C2C4A9B-E318-614A-8EF9-DA41F187A405}" sibTransId="{A82962B9-182F-5C4E-8B19-234F7AC3F61C}"/>
    <dgm:cxn modelId="{9377ED8E-2899-6347-9B18-E73C8CBAE160}" type="presOf" srcId="{BBDF50AB-552C-2C43-9FEA-AA8588BB7471}" destId="{BB209820-DE17-1F44-9E85-2F159257C554}" srcOrd="0" destOrd="0" presId="urn:microsoft.com/office/officeart/2005/8/layout/orgChart1"/>
    <dgm:cxn modelId="{B3720491-F48C-9A4F-88A6-F0F7FEB6EB8B}" type="presOf" srcId="{C333B476-82F2-4042-AF14-98EB600152F4}" destId="{3F150CD8-4F3A-2440-A0F8-4D662102ADFC}" srcOrd="1" destOrd="0" presId="urn:microsoft.com/office/officeart/2005/8/layout/orgChart1"/>
    <dgm:cxn modelId="{45A5449C-F479-064D-ADD0-A88C2360709C}" type="presOf" srcId="{8376E577-515C-5F41-AF9F-5D56F235175A}" destId="{98DF6F17-A36C-034B-AF08-FD1815A86F4F}" srcOrd="0" destOrd="0" presId="urn:microsoft.com/office/officeart/2005/8/layout/orgChart1"/>
    <dgm:cxn modelId="{0E49399D-2C64-3544-83F3-DB42F90BADDD}" type="presOf" srcId="{C4591368-57FA-6C45-A5F3-159929C73650}" destId="{C8F267C1-7580-B84E-A03E-567AEE669DB0}" srcOrd="0" destOrd="0" presId="urn:microsoft.com/office/officeart/2005/8/layout/orgChart1"/>
    <dgm:cxn modelId="{78035FAA-7EFC-8147-BE19-1984B65E6E86}" srcId="{9D97AA5D-628F-9E4A-A9BE-C7E29826DF43}" destId="{6D41317E-1E75-484B-8791-1DD33B71CDDF}" srcOrd="0" destOrd="0" parTransId="{10833E50-8A6B-304E-BCEB-0BB4CC664EC6}" sibTransId="{A2DD29E6-539F-6F45-BA0E-392C4987D763}"/>
    <dgm:cxn modelId="{B6C516AD-59BF-C14C-B1BB-0F8E6CA06D3F}" type="presOf" srcId="{6D41317E-1E75-484B-8791-1DD33B71CDDF}" destId="{1F649BD0-8E9D-7644-9A3B-8449BC8CADA9}" srcOrd="0" destOrd="0" presId="urn:microsoft.com/office/officeart/2005/8/layout/orgChart1"/>
    <dgm:cxn modelId="{692BCAAE-5DF9-214F-9D69-D2BC31670862}" type="presOf" srcId="{9D97AA5D-628F-9E4A-A9BE-C7E29826DF43}" destId="{CCC55EB3-F9F3-A946-9DE2-BCDD393874CD}" srcOrd="0" destOrd="0" presId="urn:microsoft.com/office/officeart/2005/8/layout/orgChart1"/>
    <dgm:cxn modelId="{E3D695B3-331E-0747-8427-4C12C2D9AF94}" type="presOf" srcId="{6A96B1B3-C0A7-1A46-9C66-067C4256849B}" destId="{E08706DF-F00F-3940-8AF5-262DA49EF59E}" srcOrd="1" destOrd="0" presId="urn:microsoft.com/office/officeart/2005/8/layout/orgChart1"/>
    <dgm:cxn modelId="{A5AD2EBC-5F0E-1444-90F0-A3A9316B3920}" type="presOf" srcId="{F159375B-5F52-714E-8A0D-D0C78CE98738}" destId="{62D64D84-D147-BD4E-9B00-D8817D706E40}" srcOrd="1" destOrd="0" presId="urn:microsoft.com/office/officeart/2005/8/layout/orgChart1"/>
    <dgm:cxn modelId="{A4BD0FC0-4E69-9F45-94A5-180A7F615F08}" type="presOf" srcId="{5B1DC389-2733-0347-975B-2D730AEB0467}" destId="{CC57298F-074B-1944-A107-E4A0E8306002}" srcOrd="0" destOrd="0" presId="urn:microsoft.com/office/officeart/2005/8/layout/orgChart1"/>
    <dgm:cxn modelId="{96BED8C2-03B3-E94E-AB8E-7473D0D968B8}" srcId="{C333B476-82F2-4042-AF14-98EB600152F4}" destId="{F159375B-5F52-714E-8A0D-D0C78CE98738}" srcOrd="1" destOrd="0" parTransId="{BBDF50AB-552C-2C43-9FEA-AA8588BB7471}" sibTransId="{7097F91A-AF0A-334D-944C-30034A9ADE6D}"/>
    <dgm:cxn modelId="{C6CEDBC2-F67A-AD44-8611-7B11CEDC66FA}" type="presOf" srcId="{C4591368-57FA-6C45-A5F3-159929C73650}" destId="{3008759B-7313-8749-8684-D52BA9CBADE5}" srcOrd="1" destOrd="0" presId="urn:microsoft.com/office/officeart/2005/8/layout/orgChart1"/>
    <dgm:cxn modelId="{8983B9D0-5B22-4645-ACEC-D05B4FC78FBE}" srcId="{C333B476-82F2-4042-AF14-98EB600152F4}" destId="{789A848F-630D-484F-BB15-88338A422FC8}" srcOrd="4" destOrd="0" parTransId="{4C042B9A-9BEF-EE40-BB35-03D9AE962A9E}" sibTransId="{A246DB04-E945-9F40-A26E-BB8733009ACE}"/>
    <dgm:cxn modelId="{CF526EDA-2A1C-B34C-8662-6F4718338A80}" srcId="{C333B476-82F2-4042-AF14-98EB600152F4}" destId="{C4591368-57FA-6C45-A5F3-159929C73650}" srcOrd="2" destOrd="0" parTransId="{37FC5840-E045-5C43-9BE2-72CEB66EE761}" sibTransId="{813E4F5C-022C-CD46-8A55-EC50A80E2361}"/>
    <dgm:cxn modelId="{8127E4DA-AAB5-CF4E-8C09-10CB8EE3A1B4}" type="presOf" srcId="{4C042B9A-9BEF-EE40-BB35-03D9AE962A9E}" destId="{7874C4B8-2773-A548-8A74-FC3E28651F25}" srcOrd="0" destOrd="0" presId="urn:microsoft.com/office/officeart/2005/8/layout/orgChart1"/>
    <dgm:cxn modelId="{AF17BDEC-EFE6-E447-807E-A54389DAE56E}" type="presOf" srcId="{789A848F-630D-484F-BB15-88338A422FC8}" destId="{1D2BA291-EF47-F249-BAB1-867E0BDF86C4}" srcOrd="1" destOrd="0" presId="urn:microsoft.com/office/officeart/2005/8/layout/orgChart1"/>
    <dgm:cxn modelId="{B07A9AEE-2E4D-F74F-AD14-52D2AEAF9A0E}" srcId="{29583483-D9D4-644A-80F6-4196CAE61D0B}" destId="{C333B476-82F2-4042-AF14-98EB600152F4}" srcOrd="0" destOrd="0" parTransId="{9C6B8488-17B2-1D4E-9D74-B41EFEC64D86}" sibTransId="{0C514245-00E4-EC44-909F-B34BABD480B8}"/>
    <dgm:cxn modelId="{45AFF8F5-6A6D-784F-A6F3-DDD1E313A187}" type="presOf" srcId="{9D97AA5D-628F-9E4A-A9BE-C7E29826DF43}" destId="{35DBD324-490A-A440-9221-B919C559F3F6}" srcOrd="1" destOrd="0" presId="urn:microsoft.com/office/officeart/2005/8/layout/orgChart1"/>
    <dgm:cxn modelId="{AAAF8596-3897-DF49-AF78-66F5607F5116}" type="presParOf" srcId="{B80F2013-B452-0E4B-AE94-CE0CE6D02B38}" destId="{1AF98BCB-D80B-B14F-9C20-ACBA49EE196A}" srcOrd="0" destOrd="0" presId="urn:microsoft.com/office/officeart/2005/8/layout/orgChart1"/>
    <dgm:cxn modelId="{AA25AD60-BA75-1B47-864F-A63E9E541931}" type="presParOf" srcId="{1AF98BCB-D80B-B14F-9C20-ACBA49EE196A}" destId="{47C73E8B-F11A-6746-90E7-E71645DF18CD}" srcOrd="0" destOrd="0" presId="urn:microsoft.com/office/officeart/2005/8/layout/orgChart1"/>
    <dgm:cxn modelId="{3F78FC13-CFF8-CC47-BE19-A81597689410}" type="presParOf" srcId="{47C73E8B-F11A-6746-90E7-E71645DF18CD}" destId="{591599D8-33B7-7942-BC83-8AD3F57FFCC0}" srcOrd="0" destOrd="0" presId="urn:microsoft.com/office/officeart/2005/8/layout/orgChart1"/>
    <dgm:cxn modelId="{7BF4C56B-A100-9C47-B51F-CB6369B50D2B}" type="presParOf" srcId="{47C73E8B-F11A-6746-90E7-E71645DF18CD}" destId="{3F150CD8-4F3A-2440-A0F8-4D662102ADFC}" srcOrd="1" destOrd="0" presId="urn:microsoft.com/office/officeart/2005/8/layout/orgChart1"/>
    <dgm:cxn modelId="{D45CFC18-1EBD-AC44-90DB-8450650D4D71}" type="presParOf" srcId="{1AF98BCB-D80B-B14F-9C20-ACBA49EE196A}" destId="{F8259980-B3A9-4C48-BE7C-A9FA51386D58}" srcOrd="1" destOrd="0" presId="urn:microsoft.com/office/officeart/2005/8/layout/orgChart1"/>
    <dgm:cxn modelId="{96B4ECF0-69CE-7840-9F72-FE55BBF71D21}" type="presParOf" srcId="{F8259980-B3A9-4C48-BE7C-A9FA51386D58}" destId="{98DF6F17-A36C-034B-AF08-FD1815A86F4F}" srcOrd="0" destOrd="0" presId="urn:microsoft.com/office/officeart/2005/8/layout/orgChart1"/>
    <dgm:cxn modelId="{C3046A98-0CE4-E04F-8AE4-DD5AB7D663A4}" type="presParOf" srcId="{F8259980-B3A9-4C48-BE7C-A9FA51386D58}" destId="{B154F447-075B-1C43-9436-DED7D1029C32}" srcOrd="1" destOrd="0" presId="urn:microsoft.com/office/officeart/2005/8/layout/orgChart1"/>
    <dgm:cxn modelId="{F426B695-3F39-D242-91A4-D52324C0C41B}" type="presParOf" srcId="{B154F447-075B-1C43-9436-DED7D1029C32}" destId="{C508D4F1-8793-6342-A790-6AA1B9C57E67}" srcOrd="0" destOrd="0" presId="urn:microsoft.com/office/officeart/2005/8/layout/orgChart1"/>
    <dgm:cxn modelId="{30F8C6DC-2BBA-BE4E-A60E-7490695CBBE7}" type="presParOf" srcId="{C508D4F1-8793-6342-A790-6AA1B9C57E67}" destId="{21C34410-3B26-DF45-867E-64AA273CB2CA}" srcOrd="0" destOrd="0" presId="urn:microsoft.com/office/officeart/2005/8/layout/orgChart1"/>
    <dgm:cxn modelId="{51C79F7E-8E94-FC40-9CE3-6B18ADF8CEAA}" type="presParOf" srcId="{C508D4F1-8793-6342-A790-6AA1B9C57E67}" destId="{6A1288EF-01E9-4C46-A8DC-BEA27DA206C4}" srcOrd="1" destOrd="0" presId="urn:microsoft.com/office/officeart/2005/8/layout/orgChart1"/>
    <dgm:cxn modelId="{8235DDE8-F754-5446-98B0-DC66BFD02CA0}" type="presParOf" srcId="{B154F447-075B-1C43-9436-DED7D1029C32}" destId="{F96F24C3-609D-6343-A272-3F94ED3CCC32}" srcOrd="1" destOrd="0" presId="urn:microsoft.com/office/officeart/2005/8/layout/orgChart1"/>
    <dgm:cxn modelId="{F979FE64-1D8A-EC4E-B508-717384596176}" type="presParOf" srcId="{B154F447-075B-1C43-9436-DED7D1029C32}" destId="{7F4CEDEA-679E-884C-853B-129EC50F6A82}" srcOrd="2" destOrd="0" presId="urn:microsoft.com/office/officeart/2005/8/layout/orgChart1"/>
    <dgm:cxn modelId="{DA03D018-1685-0149-BA72-B9DDC9329B1F}" type="presParOf" srcId="{F8259980-B3A9-4C48-BE7C-A9FA51386D58}" destId="{BB209820-DE17-1F44-9E85-2F159257C554}" srcOrd="2" destOrd="0" presId="urn:microsoft.com/office/officeart/2005/8/layout/orgChart1"/>
    <dgm:cxn modelId="{580AAD4C-DB8D-D54B-999C-E985F1233B90}" type="presParOf" srcId="{F8259980-B3A9-4C48-BE7C-A9FA51386D58}" destId="{A4BC0CF4-039A-C44A-A240-D94B60A14A3D}" srcOrd="3" destOrd="0" presId="urn:microsoft.com/office/officeart/2005/8/layout/orgChart1"/>
    <dgm:cxn modelId="{A015DC21-415E-384C-92F9-DAE1650A55D5}" type="presParOf" srcId="{A4BC0CF4-039A-C44A-A240-D94B60A14A3D}" destId="{860522F0-2D99-6E44-9446-AED7D256A99C}" srcOrd="0" destOrd="0" presId="urn:microsoft.com/office/officeart/2005/8/layout/orgChart1"/>
    <dgm:cxn modelId="{49155F6C-7FBD-664C-A904-94C3325C43F9}" type="presParOf" srcId="{860522F0-2D99-6E44-9446-AED7D256A99C}" destId="{BE5313C3-9DBF-644E-A30E-EE2FEBB6CE21}" srcOrd="0" destOrd="0" presId="urn:microsoft.com/office/officeart/2005/8/layout/orgChart1"/>
    <dgm:cxn modelId="{668C958A-0A04-354F-B4BD-F293150B28EE}" type="presParOf" srcId="{860522F0-2D99-6E44-9446-AED7D256A99C}" destId="{62D64D84-D147-BD4E-9B00-D8817D706E40}" srcOrd="1" destOrd="0" presId="urn:microsoft.com/office/officeart/2005/8/layout/orgChart1"/>
    <dgm:cxn modelId="{49BE0EBE-C280-6C41-BC0E-5B66585241D9}" type="presParOf" srcId="{A4BC0CF4-039A-C44A-A240-D94B60A14A3D}" destId="{FD97108E-09AF-4547-B2DC-951B4D5E4E05}" srcOrd="1" destOrd="0" presId="urn:microsoft.com/office/officeart/2005/8/layout/orgChart1"/>
    <dgm:cxn modelId="{9DBF5D77-D315-6446-9634-29BA108BA08A}" type="presParOf" srcId="{FD97108E-09AF-4547-B2DC-951B4D5E4E05}" destId="{46BF9B71-5A3F-6844-BABF-9B05E5340F30}" srcOrd="0" destOrd="0" presId="urn:microsoft.com/office/officeart/2005/8/layout/orgChart1"/>
    <dgm:cxn modelId="{AD303195-C79D-F244-BCDF-3D78764110A1}" type="presParOf" srcId="{FD97108E-09AF-4547-B2DC-951B4D5E4E05}" destId="{88269139-0B0F-4141-8FB6-F83A13335FDE}" srcOrd="1" destOrd="0" presId="urn:microsoft.com/office/officeart/2005/8/layout/orgChart1"/>
    <dgm:cxn modelId="{B4E359DA-6069-324C-8E4F-6AECDF75D66E}" type="presParOf" srcId="{88269139-0B0F-4141-8FB6-F83A13335FDE}" destId="{5AFA906D-FA04-6243-9089-89B92B537A1E}" srcOrd="0" destOrd="0" presId="urn:microsoft.com/office/officeart/2005/8/layout/orgChart1"/>
    <dgm:cxn modelId="{8F624BF5-8C26-8842-A242-894921984763}" type="presParOf" srcId="{5AFA906D-FA04-6243-9089-89B92B537A1E}" destId="{EA377F16-2F35-5C4B-A435-D9206ED230C9}" srcOrd="0" destOrd="0" presId="urn:microsoft.com/office/officeart/2005/8/layout/orgChart1"/>
    <dgm:cxn modelId="{03B20D2D-BE7D-6C4D-AF2F-717A7E45A9AB}" type="presParOf" srcId="{5AFA906D-FA04-6243-9089-89B92B537A1E}" destId="{E08706DF-F00F-3940-8AF5-262DA49EF59E}" srcOrd="1" destOrd="0" presId="urn:microsoft.com/office/officeart/2005/8/layout/orgChart1"/>
    <dgm:cxn modelId="{00719DBB-C071-3B4D-BB69-EF35D90563D1}" type="presParOf" srcId="{88269139-0B0F-4141-8FB6-F83A13335FDE}" destId="{9EFBE828-3B04-164A-8112-AEFDFBEE50F4}" srcOrd="1" destOrd="0" presId="urn:microsoft.com/office/officeart/2005/8/layout/orgChart1"/>
    <dgm:cxn modelId="{7C6B5F76-240D-1347-9FB5-555F777A9D69}" type="presParOf" srcId="{88269139-0B0F-4141-8FB6-F83A13335FDE}" destId="{E7BECA59-AF17-E14C-AEA3-29BCD43EAC3B}" srcOrd="2" destOrd="0" presId="urn:microsoft.com/office/officeart/2005/8/layout/orgChart1"/>
    <dgm:cxn modelId="{94770EC5-1936-6546-94E1-2F523A5D2D51}" type="presParOf" srcId="{A4BC0CF4-039A-C44A-A240-D94B60A14A3D}" destId="{E6D4FC5B-2642-0A41-8505-BFE218829FAE}" srcOrd="2" destOrd="0" presId="urn:microsoft.com/office/officeart/2005/8/layout/orgChart1"/>
    <dgm:cxn modelId="{3008B007-1304-7D45-B7C5-BB7414ABBA6F}" type="presParOf" srcId="{F8259980-B3A9-4C48-BE7C-A9FA51386D58}" destId="{50E4C7BE-4973-3A4E-BA71-96CF7CAB7CFD}" srcOrd="4" destOrd="0" presId="urn:microsoft.com/office/officeart/2005/8/layout/orgChart1"/>
    <dgm:cxn modelId="{E8D2AE5A-A438-1B4B-95B0-9BCBBB3070CF}" type="presParOf" srcId="{F8259980-B3A9-4C48-BE7C-A9FA51386D58}" destId="{E1472D5F-170C-7B49-85D8-E0C5A016E89D}" srcOrd="5" destOrd="0" presId="urn:microsoft.com/office/officeart/2005/8/layout/orgChart1"/>
    <dgm:cxn modelId="{A1613C77-5B6B-184C-AB5B-37AF0ECA4D4C}" type="presParOf" srcId="{E1472D5F-170C-7B49-85D8-E0C5A016E89D}" destId="{15A309DA-AFB1-D245-820B-49319E59242F}" srcOrd="0" destOrd="0" presId="urn:microsoft.com/office/officeart/2005/8/layout/orgChart1"/>
    <dgm:cxn modelId="{D2ED2187-0704-7644-A0CE-44D7FC5EC47F}" type="presParOf" srcId="{15A309DA-AFB1-D245-820B-49319E59242F}" destId="{C8F267C1-7580-B84E-A03E-567AEE669DB0}" srcOrd="0" destOrd="0" presId="urn:microsoft.com/office/officeart/2005/8/layout/orgChart1"/>
    <dgm:cxn modelId="{A66B4C02-D674-2A4C-98E6-E160E7D4A770}" type="presParOf" srcId="{15A309DA-AFB1-D245-820B-49319E59242F}" destId="{3008759B-7313-8749-8684-D52BA9CBADE5}" srcOrd="1" destOrd="0" presId="urn:microsoft.com/office/officeart/2005/8/layout/orgChart1"/>
    <dgm:cxn modelId="{5DDDCCF7-FD8B-2A4A-B001-8BDAFC52DD0D}" type="presParOf" srcId="{E1472D5F-170C-7B49-85D8-E0C5A016E89D}" destId="{C4DACB78-3D72-EF46-B2A1-770F276317F2}" srcOrd="1" destOrd="0" presId="urn:microsoft.com/office/officeart/2005/8/layout/orgChart1"/>
    <dgm:cxn modelId="{CB1BF972-3413-4A47-A4AD-03458394A168}" type="presParOf" srcId="{E1472D5F-170C-7B49-85D8-E0C5A016E89D}" destId="{1C1F2463-68BC-A447-8EEC-511CB0A339F4}" srcOrd="2" destOrd="0" presId="urn:microsoft.com/office/officeart/2005/8/layout/orgChart1"/>
    <dgm:cxn modelId="{3AF55F67-57B6-D040-A405-ABFECD3FAABC}" type="presParOf" srcId="{F8259980-B3A9-4C48-BE7C-A9FA51386D58}" destId="{06C88E94-C791-6F4A-919A-4C707BD25F62}" srcOrd="6" destOrd="0" presId="urn:microsoft.com/office/officeart/2005/8/layout/orgChart1"/>
    <dgm:cxn modelId="{F31819F9-7CF7-D947-937E-47ACF2323864}" type="presParOf" srcId="{F8259980-B3A9-4C48-BE7C-A9FA51386D58}" destId="{4C24C6CF-5940-DC40-A761-7BA58EFB2DBD}" srcOrd="7" destOrd="0" presId="urn:microsoft.com/office/officeart/2005/8/layout/orgChart1"/>
    <dgm:cxn modelId="{E6C1D4E0-69A0-AF4D-9117-D609F3A1408A}" type="presParOf" srcId="{4C24C6CF-5940-DC40-A761-7BA58EFB2DBD}" destId="{3889782E-1D77-3447-A7F6-1048E35E3333}" srcOrd="0" destOrd="0" presId="urn:microsoft.com/office/officeart/2005/8/layout/orgChart1"/>
    <dgm:cxn modelId="{C5E4ABB5-E012-3C46-85CE-956427409E89}" type="presParOf" srcId="{3889782E-1D77-3447-A7F6-1048E35E3333}" destId="{CC57298F-074B-1944-A107-E4A0E8306002}" srcOrd="0" destOrd="0" presId="urn:microsoft.com/office/officeart/2005/8/layout/orgChart1"/>
    <dgm:cxn modelId="{585D755C-CCD2-B04F-89B7-FA42E1F40906}" type="presParOf" srcId="{3889782E-1D77-3447-A7F6-1048E35E3333}" destId="{802B218C-A05C-6D4B-B8BD-DEA0A0AD1B81}" srcOrd="1" destOrd="0" presId="urn:microsoft.com/office/officeart/2005/8/layout/orgChart1"/>
    <dgm:cxn modelId="{F75E5F58-3CEA-B347-AD0F-0B6DEA8C41C7}" type="presParOf" srcId="{4C24C6CF-5940-DC40-A761-7BA58EFB2DBD}" destId="{DCE03E09-786F-F74D-8BAE-5CE0AD046608}" srcOrd="1" destOrd="0" presId="urn:microsoft.com/office/officeart/2005/8/layout/orgChart1"/>
    <dgm:cxn modelId="{A0921EC5-240D-3643-9FA7-CDBC992B1460}" type="presParOf" srcId="{4C24C6CF-5940-DC40-A761-7BA58EFB2DBD}" destId="{B8FC9185-C32C-FA4D-A989-16C8034D5FB7}" srcOrd="2" destOrd="0" presId="urn:microsoft.com/office/officeart/2005/8/layout/orgChart1"/>
    <dgm:cxn modelId="{7ABCC8ED-587C-9E4B-ACBF-654F24156512}" type="presParOf" srcId="{F8259980-B3A9-4C48-BE7C-A9FA51386D58}" destId="{7874C4B8-2773-A548-8A74-FC3E28651F25}" srcOrd="8" destOrd="0" presId="urn:microsoft.com/office/officeart/2005/8/layout/orgChart1"/>
    <dgm:cxn modelId="{B43705AF-DF97-7340-9190-A60288ADDB21}" type="presParOf" srcId="{F8259980-B3A9-4C48-BE7C-A9FA51386D58}" destId="{AE954883-32A0-BC46-94BC-D1582C449C26}" srcOrd="9" destOrd="0" presId="urn:microsoft.com/office/officeart/2005/8/layout/orgChart1"/>
    <dgm:cxn modelId="{D64991FE-B957-3140-BEF4-3D5E2D1D43DB}" type="presParOf" srcId="{AE954883-32A0-BC46-94BC-D1582C449C26}" destId="{8641FC47-809B-E747-B243-EA74C321B6F7}" srcOrd="0" destOrd="0" presId="urn:microsoft.com/office/officeart/2005/8/layout/orgChart1"/>
    <dgm:cxn modelId="{D50EDB71-A518-0448-8471-7632297F6516}" type="presParOf" srcId="{8641FC47-809B-E747-B243-EA74C321B6F7}" destId="{71066ACF-64D8-C046-AE52-D65D13AEC2C4}" srcOrd="0" destOrd="0" presId="urn:microsoft.com/office/officeart/2005/8/layout/orgChart1"/>
    <dgm:cxn modelId="{C61DC3E1-9D7C-9E4D-B458-AF35B310EB97}" type="presParOf" srcId="{8641FC47-809B-E747-B243-EA74C321B6F7}" destId="{1D2BA291-EF47-F249-BAB1-867E0BDF86C4}" srcOrd="1" destOrd="0" presId="urn:microsoft.com/office/officeart/2005/8/layout/orgChart1"/>
    <dgm:cxn modelId="{583F1B80-C825-E24A-AB75-0DA5C9D6CCE2}" type="presParOf" srcId="{AE954883-32A0-BC46-94BC-D1582C449C26}" destId="{41AD5859-609B-4D43-913F-BCA9ACD0A2C7}" srcOrd="1" destOrd="0" presId="urn:microsoft.com/office/officeart/2005/8/layout/orgChart1"/>
    <dgm:cxn modelId="{0FAE3EE3-00C5-6848-93A5-F4636B0C7F6C}" type="presParOf" srcId="{41AD5859-609B-4D43-913F-BCA9ACD0A2C7}" destId="{5EBA80DE-9476-574B-A374-2E9621CF5C20}" srcOrd="0" destOrd="0" presId="urn:microsoft.com/office/officeart/2005/8/layout/orgChart1"/>
    <dgm:cxn modelId="{3BA61EBB-FF6C-264E-9169-5652015FDA8C}" type="presParOf" srcId="{41AD5859-609B-4D43-913F-BCA9ACD0A2C7}" destId="{0B72C18B-B965-514B-81FC-01F6F1474579}" srcOrd="1" destOrd="0" presId="urn:microsoft.com/office/officeart/2005/8/layout/orgChart1"/>
    <dgm:cxn modelId="{EAB13739-33A7-2A40-A69D-45AC9A95B5AB}" type="presParOf" srcId="{0B72C18B-B965-514B-81FC-01F6F1474579}" destId="{B9B95161-FECD-1F4E-8D7A-08B68DCAB688}" srcOrd="0" destOrd="0" presId="urn:microsoft.com/office/officeart/2005/8/layout/orgChart1"/>
    <dgm:cxn modelId="{35D9C930-860C-7040-B592-BEF932AA6136}" type="presParOf" srcId="{B9B95161-FECD-1F4E-8D7A-08B68DCAB688}" destId="{CCC55EB3-F9F3-A946-9DE2-BCDD393874CD}" srcOrd="0" destOrd="0" presId="urn:microsoft.com/office/officeart/2005/8/layout/orgChart1"/>
    <dgm:cxn modelId="{90738F64-3619-5147-9363-7F30E96D172C}" type="presParOf" srcId="{B9B95161-FECD-1F4E-8D7A-08B68DCAB688}" destId="{35DBD324-490A-A440-9221-B919C559F3F6}" srcOrd="1" destOrd="0" presId="urn:microsoft.com/office/officeart/2005/8/layout/orgChart1"/>
    <dgm:cxn modelId="{47A42794-F128-A646-9081-9829F0B6061F}" type="presParOf" srcId="{0B72C18B-B965-514B-81FC-01F6F1474579}" destId="{C6ACD064-3C9F-A640-BB03-E995A8826B4D}" srcOrd="1" destOrd="0" presId="urn:microsoft.com/office/officeart/2005/8/layout/orgChart1"/>
    <dgm:cxn modelId="{05107859-1F25-AF44-9EC0-674A9772C079}" type="presParOf" srcId="{C6ACD064-3C9F-A640-BB03-E995A8826B4D}" destId="{215B1AF1-F2C1-4E41-8CEE-55C7DBE09EF5}" srcOrd="0" destOrd="0" presId="urn:microsoft.com/office/officeart/2005/8/layout/orgChart1"/>
    <dgm:cxn modelId="{2811026D-FF8A-0E4B-A9D5-6CF1FCD0CBDB}" type="presParOf" srcId="{C6ACD064-3C9F-A640-BB03-E995A8826B4D}" destId="{D442E638-DA3F-4E4D-92D2-685F1FAFF034}" srcOrd="1" destOrd="0" presId="urn:microsoft.com/office/officeart/2005/8/layout/orgChart1"/>
    <dgm:cxn modelId="{568625A5-8E15-804E-BCF1-F3DA5A1F095C}" type="presParOf" srcId="{D442E638-DA3F-4E4D-92D2-685F1FAFF034}" destId="{3AA2EEFD-BD49-3B4C-8327-72F6DEE7270A}" srcOrd="0" destOrd="0" presId="urn:microsoft.com/office/officeart/2005/8/layout/orgChart1"/>
    <dgm:cxn modelId="{606E9CFC-B05F-1146-93D4-D4C4B8D1699B}" type="presParOf" srcId="{3AA2EEFD-BD49-3B4C-8327-72F6DEE7270A}" destId="{1F649BD0-8E9D-7644-9A3B-8449BC8CADA9}" srcOrd="0" destOrd="0" presId="urn:microsoft.com/office/officeart/2005/8/layout/orgChart1"/>
    <dgm:cxn modelId="{3D1BDA91-EEE3-704E-BB2D-B77F4EACF7D1}" type="presParOf" srcId="{3AA2EEFD-BD49-3B4C-8327-72F6DEE7270A}" destId="{FADF2C17-32B4-CE43-950C-846800750912}" srcOrd="1" destOrd="0" presId="urn:microsoft.com/office/officeart/2005/8/layout/orgChart1"/>
    <dgm:cxn modelId="{92F44D0F-EB2B-9A4C-B10D-ED399A1800CA}" type="presParOf" srcId="{D442E638-DA3F-4E4D-92D2-685F1FAFF034}" destId="{ED32F4A4-AB55-E943-B515-A716705FF384}" srcOrd="1" destOrd="0" presId="urn:microsoft.com/office/officeart/2005/8/layout/orgChart1"/>
    <dgm:cxn modelId="{88E30313-A303-F649-90FB-B7F8C3AF8328}" type="presParOf" srcId="{D442E638-DA3F-4E4D-92D2-685F1FAFF034}" destId="{4ACD83DE-66FE-094A-B153-789C37675DA1}" srcOrd="2" destOrd="0" presId="urn:microsoft.com/office/officeart/2005/8/layout/orgChart1"/>
    <dgm:cxn modelId="{7A16A41B-3A58-BB46-92B6-3079C9C0FF09}" type="presParOf" srcId="{0B72C18B-B965-514B-81FC-01F6F1474579}" destId="{93957C50-8D36-C743-A995-4D1798F059E8}" srcOrd="2" destOrd="0" presId="urn:microsoft.com/office/officeart/2005/8/layout/orgChart1"/>
    <dgm:cxn modelId="{309E81DB-D5D1-EE48-9563-3A407D7FFA18}" type="presParOf" srcId="{AE954883-32A0-BC46-94BC-D1582C449C26}" destId="{AF52DE63-D4BD-6849-BE5A-B678561531F4}" srcOrd="2" destOrd="0" presId="urn:microsoft.com/office/officeart/2005/8/layout/orgChart1"/>
    <dgm:cxn modelId="{8B275212-990F-8642-97FA-79AC28FE0E14}" type="presParOf" srcId="{1AF98BCB-D80B-B14F-9C20-ACBA49EE196A}" destId="{81AB1E7E-C0F6-6040-A19A-F53AB9592E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166E2E-38F1-4AA5-9F08-D84744474AE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9CB01A6-3F44-4947-9022-CF7D347113AD}">
      <dgm:prSet/>
      <dgm:spPr/>
      <dgm:t>
        <a:bodyPr/>
        <a:lstStyle/>
        <a:p>
          <a:pPr>
            <a:defRPr cap="all"/>
          </a:pPr>
          <a:r>
            <a:rPr lang="en-US"/>
            <a:t>Home page </a:t>
          </a:r>
        </a:p>
      </dgm:t>
    </dgm:pt>
    <dgm:pt modelId="{2CCADB2B-C9E4-4C7F-9C44-6A579F2D284A}" type="parTrans" cxnId="{4A646001-467A-4747-AD8D-8197FA9D61D4}">
      <dgm:prSet/>
      <dgm:spPr/>
      <dgm:t>
        <a:bodyPr/>
        <a:lstStyle/>
        <a:p>
          <a:endParaRPr lang="en-US"/>
        </a:p>
      </dgm:t>
    </dgm:pt>
    <dgm:pt modelId="{DF570DD8-5DC1-46A4-9065-334A7E6EC209}" type="sibTrans" cxnId="{4A646001-467A-4747-AD8D-8197FA9D61D4}">
      <dgm:prSet/>
      <dgm:spPr/>
      <dgm:t>
        <a:bodyPr/>
        <a:lstStyle/>
        <a:p>
          <a:endParaRPr lang="en-US"/>
        </a:p>
      </dgm:t>
    </dgm:pt>
    <dgm:pt modelId="{B6501479-DFC6-4A98-A313-F1AA43C777BC}">
      <dgm:prSet/>
      <dgm:spPr/>
      <dgm:t>
        <a:bodyPr/>
        <a:lstStyle/>
        <a:p>
          <a:pPr>
            <a:defRPr cap="all"/>
          </a:pPr>
          <a:r>
            <a:rPr lang="en-US"/>
            <a:t>Review page </a:t>
          </a:r>
        </a:p>
      </dgm:t>
    </dgm:pt>
    <dgm:pt modelId="{4CF787F6-1B12-4379-862A-BFA773332C61}" type="parTrans" cxnId="{42EA6FB4-02EC-4CB8-B931-B3927C9EBCE9}">
      <dgm:prSet/>
      <dgm:spPr/>
      <dgm:t>
        <a:bodyPr/>
        <a:lstStyle/>
        <a:p>
          <a:endParaRPr lang="en-US"/>
        </a:p>
      </dgm:t>
    </dgm:pt>
    <dgm:pt modelId="{54D872A5-6392-4428-98A5-0B16898E1384}" type="sibTrans" cxnId="{42EA6FB4-02EC-4CB8-B931-B3927C9EBCE9}">
      <dgm:prSet/>
      <dgm:spPr/>
      <dgm:t>
        <a:bodyPr/>
        <a:lstStyle/>
        <a:p>
          <a:endParaRPr lang="en-US"/>
        </a:p>
      </dgm:t>
    </dgm:pt>
    <dgm:pt modelId="{095448D5-722C-4520-BAE7-9DAF8DAEBFA3}">
      <dgm:prSet/>
      <dgm:spPr/>
      <dgm:t>
        <a:bodyPr/>
        <a:lstStyle/>
        <a:p>
          <a:pPr>
            <a:defRPr cap="all"/>
          </a:pPr>
          <a:r>
            <a:rPr lang="en-US"/>
            <a:t>Search  </a:t>
          </a:r>
        </a:p>
      </dgm:t>
    </dgm:pt>
    <dgm:pt modelId="{96D4C78C-7C1D-4273-817E-F536B6693EFA}" type="parTrans" cxnId="{3D03BE57-FF40-46F5-A85C-4CDC6985997B}">
      <dgm:prSet/>
      <dgm:spPr/>
      <dgm:t>
        <a:bodyPr/>
        <a:lstStyle/>
        <a:p>
          <a:endParaRPr lang="en-US"/>
        </a:p>
      </dgm:t>
    </dgm:pt>
    <dgm:pt modelId="{41BDE00D-E6C2-41F3-B8EB-5339A6CCEFD8}" type="sibTrans" cxnId="{3D03BE57-FF40-46F5-A85C-4CDC6985997B}">
      <dgm:prSet/>
      <dgm:spPr/>
      <dgm:t>
        <a:bodyPr/>
        <a:lstStyle/>
        <a:p>
          <a:endParaRPr lang="en-US"/>
        </a:p>
      </dgm:t>
    </dgm:pt>
    <dgm:pt modelId="{4A2847D0-F175-45EB-9C86-16AFC939F7EB}" type="pres">
      <dgm:prSet presAssocID="{69166E2E-38F1-4AA5-9F08-D84744474AE6}" presName="root" presStyleCnt="0">
        <dgm:presLayoutVars>
          <dgm:dir/>
          <dgm:resizeHandles val="exact"/>
        </dgm:presLayoutVars>
      </dgm:prSet>
      <dgm:spPr/>
    </dgm:pt>
    <dgm:pt modelId="{4CE9DD79-B605-4896-A54F-DCDDF9878B14}" type="pres">
      <dgm:prSet presAssocID="{69CB01A6-3F44-4947-9022-CF7D347113AD}" presName="compNode" presStyleCnt="0"/>
      <dgm:spPr/>
    </dgm:pt>
    <dgm:pt modelId="{97CE0663-FA3D-4978-98D5-3EF7EA7E9B50}" type="pres">
      <dgm:prSet presAssocID="{69CB01A6-3F44-4947-9022-CF7D347113AD}" presName="iconBgRect" presStyleLbl="bgShp" presStyleIdx="0" presStyleCnt="3"/>
      <dgm:spPr>
        <a:prstGeom prst="round2DiagRect">
          <a:avLst>
            <a:gd name="adj1" fmla="val 29727"/>
            <a:gd name="adj2" fmla="val 0"/>
          </a:avLst>
        </a:prstGeom>
      </dgm:spPr>
    </dgm:pt>
    <dgm:pt modelId="{858FA633-AD46-40A0-A001-FACB70ADB9C5}" type="pres">
      <dgm:prSet presAssocID="{69CB01A6-3F44-4947-9022-CF7D347113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1B9790EB-1EC2-424E-BA93-61E6FD5101A3}" type="pres">
      <dgm:prSet presAssocID="{69CB01A6-3F44-4947-9022-CF7D347113AD}" presName="spaceRect" presStyleCnt="0"/>
      <dgm:spPr/>
    </dgm:pt>
    <dgm:pt modelId="{13F7719E-6679-48E2-B69C-1328020298F4}" type="pres">
      <dgm:prSet presAssocID="{69CB01A6-3F44-4947-9022-CF7D347113AD}" presName="textRect" presStyleLbl="revTx" presStyleIdx="0" presStyleCnt="3">
        <dgm:presLayoutVars>
          <dgm:chMax val="1"/>
          <dgm:chPref val="1"/>
        </dgm:presLayoutVars>
      </dgm:prSet>
      <dgm:spPr/>
    </dgm:pt>
    <dgm:pt modelId="{9C0336C4-5FC0-4017-8F02-1745902C615C}" type="pres">
      <dgm:prSet presAssocID="{DF570DD8-5DC1-46A4-9065-334A7E6EC209}" presName="sibTrans" presStyleCnt="0"/>
      <dgm:spPr/>
    </dgm:pt>
    <dgm:pt modelId="{D3E811EB-D2A3-4857-BDFC-4DB473C47972}" type="pres">
      <dgm:prSet presAssocID="{B6501479-DFC6-4A98-A313-F1AA43C777BC}" presName="compNode" presStyleCnt="0"/>
      <dgm:spPr/>
    </dgm:pt>
    <dgm:pt modelId="{13EDC58B-AC96-4D2C-AA55-33339FD5D000}" type="pres">
      <dgm:prSet presAssocID="{B6501479-DFC6-4A98-A313-F1AA43C777BC}" presName="iconBgRect" presStyleLbl="bgShp" presStyleIdx="1" presStyleCnt="3"/>
      <dgm:spPr>
        <a:prstGeom prst="round2DiagRect">
          <a:avLst>
            <a:gd name="adj1" fmla="val 29727"/>
            <a:gd name="adj2" fmla="val 0"/>
          </a:avLst>
        </a:prstGeom>
      </dgm:spPr>
    </dgm:pt>
    <dgm:pt modelId="{E31C4A56-0A04-4DBD-8B32-543A11E38E70}" type="pres">
      <dgm:prSet presAssocID="{B6501479-DFC6-4A98-A313-F1AA43C777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F63B924-DEFA-4D61-89B5-3999D263C3C8}" type="pres">
      <dgm:prSet presAssocID="{B6501479-DFC6-4A98-A313-F1AA43C777BC}" presName="spaceRect" presStyleCnt="0"/>
      <dgm:spPr/>
    </dgm:pt>
    <dgm:pt modelId="{AC4FDE13-CC17-49E8-94B3-03398ED9350B}" type="pres">
      <dgm:prSet presAssocID="{B6501479-DFC6-4A98-A313-F1AA43C777BC}" presName="textRect" presStyleLbl="revTx" presStyleIdx="1" presStyleCnt="3">
        <dgm:presLayoutVars>
          <dgm:chMax val="1"/>
          <dgm:chPref val="1"/>
        </dgm:presLayoutVars>
      </dgm:prSet>
      <dgm:spPr/>
    </dgm:pt>
    <dgm:pt modelId="{5484F33C-D3F6-415A-89F1-3FEB9B904A10}" type="pres">
      <dgm:prSet presAssocID="{54D872A5-6392-4428-98A5-0B16898E1384}" presName="sibTrans" presStyleCnt="0"/>
      <dgm:spPr/>
    </dgm:pt>
    <dgm:pt modelId="{8E66C60F-14C6-44EE-A71E-4681A165578C}" type="pres">
      <dgm:prSet presAssocID="{095448D5-722C-4520-BAE7-9DAF8DAEBFA3}" presName="compNode" presStyleCnt="0"/>
      <dgm:spPr/>
    </dgm:pt>
    <dgm:pt modelId="{67476461-D547-4F19-AB0B-3C43C1EAFB13}" type="pres">
      <dgm:prSet presAssocID="{095448D5-722C-4520-BAE7-9DAF8DAEBFA3}" presName="iconBgRect" presStyleLbl="bgShp" presStyleIdx="2" presStyleCnt="3"/>
      <dgm:spPr>
        <a:prstGeom prst="round2DiagRect">
          <a:avLst>
            <a:gd name="adj1" fmla="val 29727"/>
            <a:gd name="adj2" fmla="val 0"/>
          </a:avLst>
        </a:prstGeom>
      </dgm:spPr>
    </dgm:pt>
    <dgm:pt modelId="{E3DC08B6-3A30-492E-8285-C4C27E0AF5C5}" type="pres">
      <dgm:prSet presAssocID="{095448D5-722C-4520-BAE7-9DAF8DAEBF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noculars"/>
        </a:ext>
      </dgm:extLst>
    </dgm:pt>
    <dgm:pt modelId="{ED9D1C68-403F-4A3A-BDEA-7B30D562CA3D}" type="pres">
      <dgm:prSet presAssocID="{095448D5-722C-4520-BAE7-9DAF8DAEBFA3}" presName="spaceRect" presStyleCnt="0"/>
      <dgm:spPr/>
    </dgm:pt>
    <dgm:pt modelId="{5F3D3DDB-066F-42B5-B70D-91B3751DE487}" type="pres">
      <dgm:prSet presAssocID="{095448D5-722C-4520-BAE7-9DAF8DAEBFA3}" presName="textRect" presStyleLbl="revTx" presStyleIdx="2" presStyleCnt="3">
        <dgm:presLayoutVars>
          <dgm:chMax val="1"/>
          <dgm:chPref val="1"/>
        </dgm:presLayoutVars>
      </dgm:prSet>
      <dgm:spPr/>
    </dgm:pt>
  </dgm:ptLst>
  <dgm:cxnLst>
    <dgm:cxn modelId="{4A646001-467A-4747-AD8D-8197FA9D61D4}" srcId="{69166E2E-38F1-4AA5-9F08-D84744474AE6}" destId="{69CB01A6-3F44-4947-9022-CF7D347113AD}" srcOrd="0" destOrd="0" parTransId="{2CCADB2B-C9E4-4C7F-9C44-6A579F2D284A}" sibTransId="{DF570DD8-5DC1-46A4-9065-334A7E6EC209}"/>
    <dgm:cxn modelId="{3D03BE57-FF40-46F5-A85C-4CDC6985997B}" srcId="{69166E2E-38F1-4AA5-9F08-D84744474AE6}" destId="{095448D5-722C-4520-BAE7-9DAF8DAEBFA3}" srcOrd="2" destOrd="0" parTransId="{96D4C78C-7C1D-4273-817E-F536B6693EFA}" sibTransId="{41BDE00D-E6C2-41F3-B8EB-5339A6CCEFD8}"/>
    <dgm:cxn modelId="{EB34EA58-190B-4DA3-BA68-B3DBE57BF139}" type="presOf" srcId="{B6501479-DFC6-4A98-A313-F1AA43C777BC}" destId="{AC4FDE13-CC17-49E8-94B3-03398ED9350B}" srcOrd="0" destOrd="0" presId="urn:microsoft.com/office/officeart/2018/5/layout/IconLeafLabelList"/>
    <dgm:cxn modelId="{2A7042A4-C1DB-4FE2-8B71-AD16F3D1FDAE}" type="presOf" srcId="{095448D5-722C-4520-BAE7-9DAF8DAEBFA3}" destId="{5F3D3DDB-066F-42B5-B70D-91B3751DE487}" srcOrd="0" destOrd="0" presId="urn:microsoft.com/office/officeart/2018/5/layout/IconLeafLabelList"/>
    <dgm:cxn modelId="{93923DB0-ABD3-4646-B4EB-91117083E467}" type="presOf" srcId="{69CB01A6-3F44-4947-9022-CF7D347113AD}" destId="{13F7719E-6679-48E2-B69C-1328020298F4}" srcOrd="0" destOrd="0" presId="urn:microsoft.com/office/officeart/2018/5/layout/IconLeafLabelList"/>
    <dgm:cxn modelId="{42EA6FB4-02EC-4CB8-B931-B3927C9EBCE9}" srcId="{69166E2E-38F1-4AA5-9F08-D84744474AE6}" destId="{B6501479-DFC6-4A98-A313-F1AA43C777BC}" srcOrd="1" destOrd="0" parTransId="{4CF787F6-1B12-4379-862A-BFA773332C61}" sibTransId="{54D872A5-6392-4428-98A5-0B16898E1384}"/>
    <dgm:cxn modelId="{4C3CE7EF-115C-4EAD-A060-2DB297040004}" type="presOf" srcId="{69166E2E-38F1-4AA5-9F08-D84744474AE6}" destId="{4A2847D0-F175-45EB-9C86-16AFC939F7EB}" srcOrd="0" destOrd="0" presId="urn:microsoft.com/office/officeart/2018/5/layout/IconLeafLabelList"/>
    <dgm:cxn modelId="{6B91A455-B613-4752-A97D-3A17ADF511B9}" type="presParOf" srcId="{4A2847D0-F175-45EB-9C86-16AFC939F7EB}" destId="{4CE9DD79-B605-4896-A54F-DCDDF9878B14}" srcOrd="0" destOrd="0" presId="urn:microsoft.com/office/officeart/2018/5/layout/IconLeafLabelList"/>
    <dgm:cxn modelId="{E7FFB6B8-7CF0-4457-8879-B60E451DE985}" type="presParOf" srcId="{4CE9DD79-B605-4896-A54F-DCDDF9878B14}" destId="{97CE0663-FA3D-4978-98D5-3EF7EA7E9B50}" srcOrd="0" destOrd="0" presId="urn:microsoft.com/office/officeart/2018/5/layout/IconLeafLabelList"/>
    <dgm:cxn modelId="{D06D0572-C05E-4F1C-B0DE-4FF675E946D4}" type="presParOf" srcId="{4CE9DD79-B605-4896-A54F-DCDDF9878B14}" destId="{858FA633-AD46-40A0-A001-FACB70ADB9C5}" srcOrd="1" destOrd="0" presId="urn:microsoft.com/office/officeart/2018/5/layout/IconLeafLabelList"/>
    <dgm:cxn modelId="{FD40770B-6EBE-4AEA-B110-F48180791A1A}" type="presParOf" srcId="{4CE9DD79-B605-4896-A54F-DCDDF9878B14}" destId="{1B9790EB-1EC2-424E-BA93-61E6FD5101A3}" srcOrd="2" destOrd="0" presId="urn:microsoft.com/office/officeart/2018/5/layout/IconLeafLabelList"/>
    <dgm:cxn modelId="{6494F3E3-26D8-42E5-B3FA-F46C0F92B6EA}" type="presParOf" srcId="{4CE9DD79-B605-4896-A54F-DCDDF9878B14}" destId="{13F7719E-6679-48E2-B69C-1328020298F4}" srcOrd="3" destOrd="0" presId="urn:microsoft.com/office/officeart/2018/5/layout/IconLeafLabelList"/>
    <dgm:cxn modelId="{959DCE74-A823-4E75-96D0-5D9441B3DCF0}" type="presParOf" srcId="{4A2847D0-F175-45EB-9C86-16AFC939F7EB}" destId="{9C0336C4-5FC0-4017-8F02-1745902C615C}" srcOrd="1" destOrd="0" presId="urn:microsoft.com/office/officeart/2018/5/layout/IconLeafLabelList"/>
    <dgm:cxn modelId="{B2B9E5D4-400E-4713-BFE2-7F4F86362A41}" type="presParOf" srcId="{4A2847D0-F175-45EB-9C86-16AFC939F7EB}" destId="{D3E811EB-D2A3-4857-BDFC-4DB473C47972}" srcOrd="2" destOrd="0" presId="urn:microsoft.com/office/officeart/2018/5/layout/IconLeafLabelList"/>
    <dgm:cxn modelId="{C94C8D16-86AE-4A55-AC83-A0D7CA9DCB0F}" type="presParOf" srcId="{D3E811EB-D2A3-4857-BDFC-4DB473C47972}" destId="{13EDC58B-AC96-4D2C-AA55-33339FD5D000}" srcOrd="0" destOrd="0" presId="urn:microsoft.com/office/officeart/2018/5/layout/IconLeafLabelList"/>
    <dgm:cxn modelId="{E494CACB-5C7B-4157-80C8-AA58BC157F5A}" type="presParOf" srcId="{D3E811EB-D2A3-4857-BDFC-4DB473C47972}" destId="{E31C4A56-0A04-4DBD-8B32-543A11E38E70}" srcOrd="1" destOrd="0" presId="urn:microsoft.com/office/officeart/2018/5/layout/IconLeafLabelList"/>
    <dgm:cxn modelId="{18A0E4F4-16F5-4285-BA54-125D2F4BE27F}" type="presParOf" srcId="{D3E811EB-D2A3-4857-BDFC-4DB473C47972}" destId="{9F63B924-DEFA-4D61-89B5-3999D263C3C8}" srcOrd="2" destOrd="0" presId="urn:microsoft.com/office/officeart/2018/5/layout/IconLeafLabelList"/>
    <dgm:cxn modelId="{408FCC49-9995-4A6B-B87D-46A649FAEB1A}" type="presParOf" srcId="{D3E811EB-D2A3-4857-BDFC-4DB473C47972}" destId="{AC4FDE13-CC17-49E8-94B3-03398ED9350B}" srcOrd="3" destOrd="0" presId="urn:microsoft.com/office/officeart/2018/5/layout/IconLeafLabelList"/>
    <dgm:cxn modelId="{E78602F6-BA1E-41C7-BF62-15794A652D14}" type="presParOf" srcId="{4A2847D0-F175-45EB-9C86-16AFC939F7EB}" destId="{5484F33C-D3F6-415A-89F1-3FEB9B904A10}" srcOrd="3" destOrd="0" presId="urn:microsoft.com/office/officeart/2018/5/layout/IconLeafLabelList"/>
    <dgm:cxn modelId="{B314D676-7B27-4DA0-9730-72BF9869DCEE}" type="presParOf" srcId="{4A2847D0-F175-45EB-9C86-16AFC939F7EB}" destId="{8E66C60F-14C6-44EE-A71E-4681A165578C}" srcOrd="4" destOrd="0" presId="urn:microsoft.com/office/officeart/2018/5/layout/IconLeafLabelList"/>
    <dgm:cxn modelId="{A03B31B9-D143-4306-A8EE-B440949C1759}" type="presParOf" srcId="{8E66C60F-14C6-44EE-A71E-4681A165578C}" destId="{67476461-D547-4F19-AB0B-3C43C1EAFB13}" srcOrd="0" destOrd="0" presId="urn:microsoft.com/office/officeart/2018/5/layout/IconLeafLabelList"/>
    <dgm:cxn modelId="{3CF899B0-7C49-44F1-9023-D311AC948E3D}" type="presParOf" srcId="{8E66C60F-14C6-44EE-A71E-4681A165578C}" destId="{E3DC08B6-3A30-492E-8285-C4C27E0AF5C5}" srcOrd="1" destOrd="0" presId="urn:microsoft.com/office/officeart/2018/5/layout/IconLeafLabelList"/>
    <dgm:cxn modelId="{8EE3D695-3958-4156-B8F8-240DAE3DA654}" type="presParOf" srcId="{8E66C60F-14C6-44EE-A71E-4681A165578C}" destId="{ED9D1C68-403F-4A3A-BDEA-7B30D562CA3D}" srcOrd="2" destOrd="0" presId="urn:microsoft.com/office/officeart/2018/5/layout/IconLeafLabelList"/>
    <dgm:cxn modelId="{13871A06-1222-49CA-BFC5-B838E76392AA}" type="presParOf" srcId="{8E66C60F-14C6-44EE-A71E-4681A165578C}" destId="{5F3D3DDB-066F-42B5-B70D-91B3751DE48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B1AF1-F2C1-4E41-8CEE-55C7DBE09EF5}">
      <dsp:nvSpPr>
        <dsp:cNvPr id="0" name=""/>
        <dsp:cNvSpPr/>
      </dsp:nvSpPr>
      <dsp:spPr>
        <a:xfrm>
          <a:off x="8264981" y="3048524"/>
          <a:ext cx="238035" cy="729975"/>
        </a:xfrm>
        <a:custGeom>
          <a:avLst/>
          <a:gdLst/>
          <a:ahLst/>
          <a:cxnLst/>
          <a:rect l="0" t="0" r="0" b="0"/>
          <a:pathLst>
            <a:path>
              <a:moveTo>
                <a:pt x="0" y="0"/>
              </a:moveTo>
              <a:lnTo>
                <a:pt x="0" y="729975"/>
              </a:lnTo>
              <a:lnTo>
                <a:pt x="238035" y="729975"/>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5EBA80DE-9476-574B-A374-2E9621CF5C20}">
      <dsp:nvSpPr>
        <dsp:cNvPr id="0" name=""/>
        <dsp:cNvSpPr/>
      </dsp:nvSpPr>
      <dsp:spPr>
        <a:xfrm>
          <a:off x="8854022" y="1921823"/>
          <a:ext cx="91440" cy="333249"/>
        </a:xfrm>
        <a:custGeom>
          <a:avLst/>
          <a:gdLst/>
          <a:ahLst/>
          <a:cxnLst/>
          <a:rect l="0" t="0" r="0" b="0"/>
          <a:pathLst>
            <a:path>
              <a:moveTo>
                <a:pt x="45720" y="0"/>
              </a:moveTo>
              <a:lnTo>
                <a:pt x="45720"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7874C4B8-2773-A548-8A74-FC3E28651F25}">
      <dsp:nvSpPr>
        <dsp:cNvPr id="0" name=""/>
        <dsp:cNvSpPr/>
      </dsp:nvSpPr>
      <dsp:spPr>
        <a:xfrm>
          <a:off x="5059437" y="795122"/>
          <a:ext cx="3840305" cy="333249"/>
        </a:xfrm>
        <a:custGeom>
          <a:avLst/>
          <a:gdLst/>
          <a:ahLst/>
          <a:cxnLst/>
          <a:rect l="0" t="0" r="0" b="0"/>
          <a:pathLst>
            <a:path>
              <a:moveTo>
                <a:pt x="0" y="0"/>
              </a:moveTo>
              <a:lnTo>
                <a:pt x="0" y="166624"/>
              </a:lnTo>
              <a:lnTo>
                <a:pt x="3840305" y="166624"/>
              </a:lnTo>
              <a:lnTo>
                <a:pt x="3840305"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06C88E94-C791-6F4A-919A-4C707BD25F62}">
      <dsp:nvSpPr>
        <dsp:cNvPr id="0" name=""/>
        <dsp:cNvSpPr/>
      </dsp:nvSpPr>
      <dsp:spPr>
        <a:xfrm>
          <a:off x="5059437" y="795122"/>
          <a:ext cx="1920152" cy="333249"/>
        </a:xfrm>
        <a:custGeom>
          <a:avLst/>
          <a:gdLst/>
          <a:ahLst/>
          <a:cxnLst/>
          <a:rect l="0" t="0" r="0" b="0"/>
          <a:pathLst>
            <a:path>
              <a:moveTo>
                <a:pt x="0" y="0"/>
              </a:moveTo>
              <a:lnTo>
                <a:pt x="0" y="166624"/>
              </a:lnTo>
              <a:lnTo>
                <a:pt x="1920152" y="166624"/>
              </a:lnTo>
              <a:lnTo>
                <a:pt x="1920152"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50E4C7BE-4973-3A4E-BA71-96CF7CAB7CFD}">
      <dsp:nvSpPr>
        <dsp:cNvPr id="0" name=""/>
        <dsp:cNvSpPr/>
      </dsp:nvSpPr>
      <dsp:spPr>
        <a:xfrm>
          <a:off x="5013717" y="795122"/>
          <a:ext cx="91440" cy="333249"/>
        </a:xfrm>
        <a:custGeom>
          <a:avLst/>
          <a:gdLst/>
          <a:ahLst/>
          <a:cxnLst/>
          <a:rect l="0" t="0" r="0" b="0"/>
          <a:pathLst>
            <a:path>
              <a:moveTo>
                <a:pt x="45720" y="0"/>
              </a:moveTo>
              <a:lnTo>
                <a:pt x="45720"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46BF9B71-5A3F-6844-BABF-9B05E5340F30}">
      <dsp:nvSpPr>
        <dsp:cNvPr id="0" name=""/>
        <dsp:cNvSpPr/>
      </dsp:nvSpPr>
      <dsp:spPr>
        <a:xfrm>
          <a:off x="2504523" y="1921823"/>
          <a:ext cx="238035" cy="729975"/>
        </a:xfrm>
        <a:custGeom>
          <a:avLst/>
          <a:gdLst/>
          <a:ahLst/>
          <a:cxnLst/>
          <a:rect l="0" t="0" r="0" b="0"/>
          <a:pathLst>
            <a:path>
              <a:moveTo>
                <a:pt x="0" y="0"/>
              </a:moveTo>
              <a:lnTo>
                <a:pt x="0" y="729975"/>
              </a:lnTo>
              <a:lnTo>
                <a:pt x="238035" y="729975"/>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BB209820-DE17-1F44-9E85-2F159257C554}">
      <dsp:nvSpPr>
        <dsp:cNvPr id="0" name=""/>
        <dsp:cNvSpPr/>
      </dsp:nvSpPr>
      <dsp:spPr>
        <a:xfrm>
          <a:off x="3139284" y="795122"/>
          <a:ext cx="1920152" cy="333249"/>
        </a:xfrm>
        <a:custGeom>
          <a:avLst/>
          <a:gdLst/>
          <a:ahLst/>
          <a:cxnLst/>
          <a:rect l="0" t="0" r="0" b="0"/>
          <a:pathLst>
            <a:path>
              <a:moveTo>
                <a:pt x="1920152" y="0"/>
              </a:moveTo>
              <a:lnTo>
                <a:pt x="1920152" y="166624"/>
              </a:lnTo>
              <a:lnTo>
                <a:pt x="0" y="166624"/>
              </a:lnTo>
              <a:lnTo>
                <a:pt x="0"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98DF6F17-A36C-034B-AF08-FD1815A86F4F}">
      <dsp:nvSpPr>
        <dsp:cNvPr id="0" name=""/>
        <dsp:cNvSpPr/>
      </dsp:nvSpPr>
      <dsp:spPr>
        <a:xfrm>
          <a:off x="1219131" y="795122"/>
          <a:ext cx="3840305" cy="333249"/>
        </a:xfrm>
        <a:custGeom>
          <a:avLst/>
          <a:gdLst/>
          <a:ahLst/>
          <a:cxnLst/>
          <a:rect l="0" t="0" r="0" b="0"/>
          <a:pathLst>
            <a:path>
              <a:moveTo>
                <a:pt x="3840305" y="0"/>
              </a:moveTo>
              <a:lnTo>
                <a:pt x="3840305" y="166624"/>
              </a:lnTo>
              <a:lnTo>
                <a:pt x="0" y="166624"/>
              </a:lnTo>
              <a:lnTo>
                <a:pt x="0" y="333249"/>
              </a:lnTo>
            </a:path>
          </a:pathLst>
        </a:custGeom>
        <a:no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sp>
    <dsp:sp modelId="{591599D8-33B7-7942-BC83-8AD3F57FFCC0}">
      <dsp:nvSpPr>
        <dsp:cNvPr id="0" name=""/>
        <dsp:cNvSpPr/>
      </dsp:nvSpPr>
      <dsp:spPr>
        <a:xfrm>
          <a:off x="4265985" y="1670"/>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Home</a:t>
          </a:r>
        </a:p>
      </dsp:txBody>
      <dsp:txXfrm>
        <a:off x="4265985" y="1670"/>
        <a:ext cx="1586903" cy="793451"/>
      </dsp:txXfrm>
    </dsp:sp>
    <dsp:sp modelId="{21C34410-3B26-DF45-867E-64AA273CB2CA}">
      <dsp:nvSpPr>
        <dsp:cNvPr id="0" name=""/>
        <dsp:cNvSpPr/>
      </dsp:nvSpPr>
      <dsp:spPr>
        <a:xfrm>
          <a:off x="425679" y="1128372"/>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latin typeface="Times New Roman" panose="02020603050405020304" pitchFamily="18" charset="0"/>
              <a:cs typeface="Times New Roman" panose="02020603050405020304" pitchFamily="18" charset="0"/>
            </a:rPr>
            <a:t>About</a:t>
          </a:r>
        </a:p>
      </dsp:txBody>
      <dsp:txXfrm>
        <a:off x="425679" y="1128372"/>
        <a:ext cx="1586903" cy="793451"/>
      </dsp:txXfrm>
    </dsp:sp>
    <dsp:sp modelId="{BE5313C3-9DBF-644E-A30E-EE2FEBB6CE21}">
      <dsp:nvSpPr>
        <dsp:cNvPr id="0" name=""/>
        <dsp:cNvSpPr/>
      </dsp:nvSpPr>
      <dsp:spPr>
        <a:xfrm>
          <a:off x="2345832" y="1128372"/>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latin typeface="Times New Roman" panose="02020603050405020304" pitchFamily="18" charset="0"/>
              <a:cs typeface="Times New Roman" panose="02020603050405020304" pitchFamily="18" charset="0"/>
            </a:rPr>
            <a:t>Menu</a:t>
          </a:r>
        </a:p>
      </dsp:txBody>
      <dsp:txXfrm>
        <a:off x="2345832" y="1128372"/>
        <a:ext cx="1586903" cy="793451"/>
      </dsp:txXfrm>
    </dsp:sp>
    <dsp:sp modelId="{EA377F16-2F35-5C4B-A435-D9206ED230C9}">
      <dsp:nvSpPr>
        <dsp:cNvPr id="0" name=""/>
        <dsp:cNvSpPr/>
      </dsp:nvSpPr>
      <dsp:spPr>
        <a:xfrm>
          <a:off x="2742558" y="2255073"/>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All foods</a:t>
          </a:r>
        </a:p>
      </dsp:txBody>
      <dsp:txXfrm>
        <a:off x="2742558" y="2255073"/>
        <a:ext cx="1586903" cy="793451"/>
      </dsp:txXfrm>
    </dsp:sp>
    <dsp:sp modelId="{C8F267C1-7580-B84E-A03E-567AEE669DB0}">
      <dsp:nvSpPr>
        <dsp:cNvPr id="0" name=""/>
        <dsp:cNvSpPr/>
      </dsp:nvSpPr>
      <dsp:spPr>
        <a:xfrm>
          <a:off x="4265985" y="1128372"/>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Review</a:t>
          </a:r>
        </a:p>
      </dsp:txBody>
      <dsp:txXfrm>
        <a:off x="4265985" y="1128372"/>
        <a:ext cx="1586903" cy="793451"/>
      </dsp:txXfrm>
    </dsp:sp>
    <dsp:sp modelId="{CC57298F-074B-1944-A107-E4A0E8306002}">
      <dsp:nvSpPr>
        <dsp:cNvPr id="0" name=""/>
        <dsp:cNvSpPr/>
      </dsp:nvSpPr>
      <dsp:spPr>
        <a:xfrm>
          <a:off x="6186138" y="1128372"/>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Teem</a:t>
          </a:r>
        </a:p>
      </dsp:txBody>
      <dsp:txXfrm>
        <a:off x="6186138" y="1128372"/>
        <a:ext cx="1586903" cy="793451"/>
      </dsp:txXfrm>
    </dsp:sp>
    <dsp:sp modelId="{71066ACF-64D8-C046-AE52-D65D13AEC2C4}">
      <dsp:nvSpPr>
        <dsp:cNvPr id="0" name=""/>
        <dsp:cNvSpPr/>
      </dsp:nvSpPr>
      <dsp:spPr>
        <a:xfrm>
          <a:off x="8106291" y="1128372"/>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Comment</a:t>
          </a:r>
        </a:p>
      </dsp:txBody>
      <dsp:txXfrm>
        <a:off x="8106291" y="1128372"/>
        <a:ext cx="1586903" cy="793451"/>
      </dsp:txXfrm>
    </dsp:sp>
    <dsp:sp modelId="{CCC55EB3-F9F3-A946-9DE2-BCDD393874CD}">
      <dsp:nvSpPr>
        <dsp:cNvPr id="0" name=""/>
        <dsp:cNvSpPr/>
      </dsp:nvSpPr>
      <dsp:spPr>
        <a:xfrm>
          <a:off x="8106291" y="2255073"/>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Text Comment </a:t>
          </a:r>
        </a:p>
      </dsp:txBody>
      <dsp:txXfrm>
        <a:off x="8106291" y="2255073"/>
        <a:ext cx="1586903" cy="793451"/>
      </dsp:txXfrm>
    </dsp:sp>
    <dsp:sp modelId="{1F649BD0-8E9D-7644-9A3B-8449BC8CADA9}">
      <dsp:nvSpPr>
        <dsp:cNvPr id="0" name=""/>
        <dsp:cNvSpPr/>
      </dsp:nvSpPr>
      <dsp:spPr>
        <a:xfrm>
          <a:off x="8503016" y="3381774"/>
          <a:ext cx="1586903" cy="793451"/>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headEnd type="none" w="med" len="med"/>
          <a:tailEnd type="none" w="med" len="me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Database</a:t>
          </a:r>
        </a:p>
      </dsp:txBody>
      <dsp:txXfrm>
        <a:off x="8503016" y="3381774"/>
        <a:ext cx="1586903" cy="793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E0663-FA3D-4978-98D5-3EF7EA7E9B50}">
      <dsp:nvSpPr>
        <dsp:cNvPr id="0" name=""/>
        <dsp:cNvSpPr/>
      </dsp:nvSpPr>
      <dsp:spPr>
        <a:xfrm>
          <a:off x="712684" y="96969"/>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8FA633-AD46-40A0-A001-FACB70ADB9C5}">
      <dsp:nvSpPr>
        <dsp:cNvPr id="0" name=""/>
        <dsp:cNvSpPr/>
      </dsp:nvSpPr>
      <dsp:spPr>
        <a:xfrm>
          <a:off x="1129497" y="513782"/>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F7719E-6679-48E2-B69C-1328020298F4}">
      <dsp:nvSpPr>
        <dsp:cNvPr id="0" name=""/>
        <dsp:cNvSpPr/>
      </dsp:nvSpPr>
      <dsp:spPr>
        <a:xfrm>
          <a:off x="87465"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Home page </a:t>
          </a:r>
        </a:p>
      </dsp:txBody>
      <dsp:txXfrm>
        <a:off x="87465" y="2661970"/>
        <a:ext cx="3206250" cy="720000"/>
      </dsp:txXfrm>
    </dsp:sp>
    <dsp:sp modelId="{13EDC58B-AC96-4D2C-AA55-33339FD5D000}">
      <dsp:nvSpPr>
        <dsp:cNvPr id="0" name=""/>
        <dsp:cNvSpPr/>
      </dsp:nvSpPr>
      <dsp:spPr>
        <a:xfrm>
          <a:off x="4480028" y="96969"/>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C4A56-0A04-4DBD-8B32-543A11E38E70}">
      <dsp:nvSpPr>
        <dsp:cNvPr id="0" name=""/>
        <dsp:cNvSpPr/>
      </dsp:nvSpPr>
      <dsp:spPr>
        <a:xfrm>
          <a:off x="4896840" y="513782"/>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4FDE13-CC17-49E8-94B3-03398ED9350B}">
      <dsp:nvSpPr>
        <dsp:cNvPr id="0" name=""/>
        <dsp:cNvSpPr/>
      </dsp:nvSpPr>
      <dsp:spPr>
        <a:xfrm>
          <a:off x="3854809"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Review page </a:t>
          </a:r>
        </a:p>
      </dsp:txBody>
      <dsp:txXfrm>
        <a:off x="3854809" y="2661970"/>
        <a:ext cx="3206250" cy="720000"/>
      </dsp:txXfrm>
    </dsp:sp>
    <dsp:sp modelId="{67476461-D547-4F19-AB0B-3C43C1EAFB13}">
      <dsp:nvSpPr>
        <dsp:cNvPr id="0" name=""/>
        <dsp:cNvSpPr/>
      </dsp:nvSpPr>
      <dsp:spPr>
        <a:xfrm>
          <a:off x="8247372" y="96969"/>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C08B6-3A30-492E-8285-C4C27E0AF5C5}">
      <dsp:nvSpPr>
        <dsp:cNvPr id="0" name=""/>
        <dsp:cNvSpPr/>
      </dsp:nvSpPr>
      <dsp:spPr>
        <a:xfrm>
          <a:off x="8664184" y="513782"/>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D3DDB-066F-42B5-B70D-91B3751DE487}">
      <dsp:nvSpPr>
        <dsp:cNvPr id="0" name=""/>
        <dsp:cNvSpPr/>
      </dsp:nvSpPr>
      <dsp:spPr>
        <a:xfrm>
          <a:off x="7622153"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Search  </a:t>
          </a:r>
        </a:p>
      </dsp:txBody>
      <dsp:txXfrm>
        <a:off x="7622153" y="2661970"/>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39:12.85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39:50.1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31:50.24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40:48.45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42:49.22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09:46:58.03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12/8/21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037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358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2290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339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379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810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9697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173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4105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94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12/8/21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1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12/8/21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1922978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person, table, plate, people&#10;&#10;Description automatically generated">
            <a:extLst>
              <a:ext uri="{FF2B5EF4-FFF2-40B4-BE49-F238E27FC236}">
                <a16:creationId xmlns:a16="http://schemas.microsoft.com/office/drawing/2014/main" id="{B41BFC59-F78B-0345-AD14-C587257CB4BC}"/>
              </a:ext>
            </a:extLst>
          </p:cNvPr>
          <p:cNvPicPr>
            <a:picLocks noChangeAspect="1"/>
          </p:cNvPicPr>
          <p:nvPr/>
        </p:nvPicPr>
        <p:blipFill rotWithShape="1">
          <a:blip r:embed="rId2">
            <a:alphaModFix amt="50000"/>
          </a:blip>
          <a:srcRect t="15709" r="-1"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CD96AF33-362C-A04F-8A4C-4F4BA4B9C2C4}"/>
              </a:ext>
            </a:extLst>
          </p:cNvPr>
          <p:cNvSpPr>
            <a:spLocks noGrp="1"/>
          </p:cNvSpPr>
          <p:nvPr>
            <p:ph type="ctrTitle"/>
          </p:nvPr>
        </p:nvSpPr>
        <p:spPr>
          <a:xfrm>
            <a:off x="1527048" y="1124712"/>
            <a:ext cx="9144000" cy="3063240"/>
          </a:xfrm>
        </p:spPr>
        <p:txBody>
          <a:bodyPr>
            <a:normAutofit/>
          </a:bodyPr>
          <a:lstStyle/>
          <a:p>
            <a:pPr algn="ctr"/>
            <a:r>
              <a:rPr lang="en-SA" dirty="0"/>
              <a:t>Global Foods</a:t>
            </a:r>
          </a:p>
        </p:txBody>
      </p:sp>
      <p:sp>
        <p:nvSpPr>
          <p:cNvPr id="3" name="Subtitle 2">
            <a:extLst>
              <a:ext uri="{FF2B5EF4-FFF2-40B4-BE49-F238E27FC236}">
                <a16:creationId xmlns:a16="http://schemas.microsoft.com/office/drawing/2014/main" id="{18093C80-837F-DB4C-8052-0FE0135D2AF5}"/>
              </a:ext>
            </a:extLst>
          </p:cNvPr>
          <p:cNvSpPr>
            <a:spLocks noGrp="1"/>
          </p:cNvSpPr>
          <p:nvPr>
            <p:ph type="subTitle" idx="1"/>
          </p:nvPr>
        </p:nvSpPr>
        <p:spPr>
          <a:xfrm>
            <a:off x="1527048" y="4599432"/>
            <a:ext cx="9144000" cy="1227520"/>
          </a:xfrm>
        </p:spPr>
        <p:txBody>
          <a:bodyPr>
            <a:normAutofit/>
          </a:bodyPr>
          <a:lstStyle/>
          <a:p>
            <a:pPr algn="ctr"/>
            <a:r>
              <a:rPr lang="en-US" sz="3200" dirty="0"/>
              <a:t>website to showing world foods</a:t>
            </a:r>
          </a:p>
          <a:p>
            <a:pPr algn="ctr"/>
            <a:endParaRPr lang="en-SA" sz="3200" dirty="0"/>
          </a:p>
        </p:txBody>
      </p:sp>
      <p:sp>
        <p:nvSpPr>
          <p:cNvPr id="13"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5134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13BC2-32FD-C843-ABBF-FD92D593D6F8}"/>
              </a:ext>
            </a:extLst>
          </p:cNvPr>
          <p:cNvSpPr>
            <a:spLocks noGrp="1"/>
          </p:cNvSpPr>
          <p:nvPr>
            <p:ph type="title"/>
          </p:nvPr>
        </p:nvSpPr>
        <p:spPr>
          <a:xfrm>
            <a:off x="630936" y="640080"/>
            <a:ext cx="4818888" cy="1481328"/>
          </a:xfrm>
        </p:spPr>
        <p:txBody>
          <a:bodyPr anchor="b">
            <a:normAutofit/>
          </a:bodyPr>
          <a:lstStyle/>
          <a:p>
            <a:r>
              <a:rPr lang="en-US" sz="5600"/>
              <a:t>Comment</a:t>
            </a:r>
            <a:endParaRPr lang="en-SA" sz="5600"/>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1B476"/>
          </a:solidFill>
          <a:ln w="38100" cap="rnd">
            <a:solidFill>
              <a:srgbClr val="D1B47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26F99E-68D7-F340-AD0D-A18DE4E369F4}"/>
              </a:ext>
            </a:extLst>
          </p:cNvPr>
          <p:cNvSpPr>
            <a:spLocks noGrp="1"/>
          </p:cNvSpPr>
          <p:nvPr>
            <p:ph idx="1"/>
          </p:nvPr>
        </p:nvSpPr>
        <p:spPr>
          <a:xfrm>
            <a:off x="630936" y="2660904"/>
            <a:ext cx="4818888" cy="3547872"/>
          </a:xfrm>
        </p:spPr>
        <p:txBody>
          <a:bodyPr anchor="t">
            <a:normAutofit/>
          </a:bodyPr>
          <a:lstStyle/>
          <a:p>
            <a:pPr marL="0" indent="0">
              <a:buNone/>
            </a:pPr>
            <a:r>
              <a:rPr lang="en-US" dirty="0">
                <a:latin typeface="Times New Roman" panose="02020603050405020304" pitchFamily="18" charset="0"/>
                <a:cs typeface="Times New Roman" panose="02020603050405020304" pitchFamily="18" charset="0"/>
              </a:rPr>
              <a:t>Here if the user want to write a comment.</a:t>
            </a: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Graphical user interface, text, application&#10;&#10;Description automatically generated">
            <a:extLst>
              <a:ext uri="{FF2B5EF4-FFF2-40B4-BE49-F238E27FC236}">
                <a16:creationId xmlns:a16="http://schemas.microsoft.com/office/drawing/2014/main" id="{8CF41A03-7FE2-6D47-B28C-8265FB01AA24}"/>
              </a:ext>
            </a:extLst>
          </p:cNvPr>
          <p:cNvPicPr>
            <a:picLocks noChangeAspect="1"/>
          </p:cNvPicPr>
          <p:nvPr/>
        </p:nvPicPr>
        <p:blipFill>
          <a:blip r:embed="rId4"/>
          <a:stretch>
            <a:fillRect/>
          </a:stretch>
        </p:blipFill>
        <p:spPr>
          <a:xfrm>
            <a:off x="6099048" y="1701330"/>
            <a:ext cx="5458968" cy="2751226"/>
          </a:xfrm>
          <a:prstGeom prst="rect">
            <a:avLst/>
          </a:prstGeom>
          <a:ln>
            <a:noFill/>
          </a:ln>
          <a:effectLst>
            <a:softEdge rad="112500"/>
          </a:effectLst>
        </p:spPr>
      </p:pic>
    </p:spTree>
    <p:extLst>
      <p:ext uri="{BB962C8B-B14F-4D97-AF65-F5344CB8AC3E}">
        <p14:creationId xmlns:p14="http://schemas.microsoft.com/office/powerpoint/2010/main" val="89722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23E74-293E-8B43-9FA4-A06E5A3B54B7}"/>
              </a:ext>
            </a:extLst>
          </p:cNvPr>
          <p:cNvSpPr>
            <a:spLocks noGrp="1"/>
          </p:cNvSpPr>
          <p:nvPr>
            <p:ph type="title"/>
          </p:nvPr>
        </p:nvSpPr>
        <p:spPr>
          <a:xfrm>
            <a:off x="630936" y="639520"/>
            <a:ext cx="3429000" cy="1719072"/>
          </a:xfrm>
        </p:spPr>
        <p:txBody>
          <a:bodyPr anchor="b">
            <a:normAutofit/>
          </a:bodyPr>
          <a:lstStyle/>
          <a:p>
            <a:r>
              <a:rPr lang="en-US"/>
              <a:t>footer</a:t>
            </a:r>
            <a:endParaRPr lang="en-SA" dirty="0"/>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EC694"/>
          </a:solidFill>
          <a:ln w="38100" cap="rnd">
            <a:solidFill>
              <a:srgbClr val="DEC69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4C5BA1-F9DA-EE49-80C9-656D82EF11D3}"/>
              </a:ext>
            </a:extLst>
          </p:cNvPr>
          <p:cNvSpPr>
            <a:spLocks noGrp="1"/>
          </p:cNvSpPr>
          <p:nvPr>
            <p:ph idx="1"/>
          </p:nvPr>
        </p:nvSpPr>
        <p:spPr>
          <a:xfrm>
            <a:off x="630935" y="2807208"/>
            <a:ext cx="3699017" cy="3410712"/>
          </a:xfrm>
        </p:spPr>
        <p:txBody>
          <a:bodyPr anchor="t">
            <a:normAutofit/>
          </a:bodyPr>
          <a:lstStyle/>
          <a:p>
            <a:pPr marL="0" indent="0">
              <a:buNone/>
            </a:pPr>
            <a:r>
              <a:rPr lang="en-US" sz="2400" dirty="0">
                <a:latin typeface="Times New Roman" panose="02020603050405020304" pitchFamily="18" charset="0"/>
                <a:cs typeface="Times New Roman" panose="02020603050405020304" pitchFamily="18" charset="0"/>
              </a:rPr>
              <a:t>At the end of the site, there is quick access to pages and contact information.</a:t>
            </a:r>
          </a:p>
          <a:p>
            <a:pPr marL="0" indent="0">
              <a:buNone/>
            </a:pPr>
            <a:endParaRPr lang="en-SA" sz="2400" dirty="0"/>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8" name="Picture 7" descr="Graphical user interface, text, application&#10;&#10;Description automatically generated">
            <a:extLst>
              <a:ext uri="{FF2B5EF4-FFF2-40B4-BE49-F238E27FC236}">
                <a16:creationId xmlns:a16="http://schemas.microsoft.com/office/drawing/2014/main" id="{48D505E9-BC29-DF43-BA51-1A62987BDD79}"/>
              </a:ext>
            </a:extLst>
          </p:cNvPr>
          <p:cNvPicPr>
            <a:picLocks noChangeAspect="1"/>
          </p:cNvPicPr>
          <p:nvPr/>
        </p:nvPicPr>
        <p:blipFill>
          <a:blip r:embed="rId4"/>
          <a:stretch>
            <a:fillRect/>
          </a:stretch>
        </p:blipFill>
        <p:spPr>
          <a:xfrm>
            <a:off x="4654296" y="1421623"/>
            <a:ext cx="6903720" cy="3175120"/>
          </a:xfrm>
          <a:prstGeom prst="rect">
            <a:avLst/>
          </a:prstGeom>
          <a:ln>
            <a:noFill/>
          </a:ln>
          <a:effectLst>
            <a:softEdge rad="112500"/>
          </a:effectLst>
        </p:spPr>
      </p:pic>
    </p:spTree>
    <p:extLst>
      <p:ext uri="{BB962C8B-B14F-4D97-AF65-F5344CB8AC3E}">
        <p14:creationId xmlns:p14="http://schemas.microsoft.com/office/powerpoint/2010/main" val="46936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CDEBF-4EFE-B24C-9900-F694D0DAE29A}"/>
              </a:ext>
            </a:extLst>
          </p:cNvPr>
          <p:cNvSpPr>
            <a:spLocks noGrp="1"/>
          </p:cNvSpPr>
          <p:nvPr>
            <p:ph type="title"/>
          </p:nvPr>
        </p:nvSpPr>
        <p:spPr>
          <a:xfrm>
            <a:off x="635000" y="634029"/>
            <a:ext cx="10921640" cy="1314698"/>
          </a:xfrm>
        </p:spPr>
        <p:txBody>
          <a:bodyPr anchor="ctr">
            <a:normAutofit/>
          </a:bodyPr>
          <a:lstStyle/>
          <a:p>
            <a:pPr algn="ctr"/>
            <a:r>
              <a:rPr lang="en-US" sz="7200" b="1"/>
              <a:t>Dynamic Components</a:t>
            </a:r>
            <a:endParaRPr lang="en-SA" sz="720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8ECC53C-CD72-4283-BE8C-E7FB598D12AB}"/>
              </a:ext>
            </a:extLst>
          </p:cNvPr>
          <p:cNvGraphicFramePr>
            <a:graphicFrameLocks noGrp="1"/>
          </p:cNvGraphicFramePr>
          <p:nvPr>
            <p:ph idx="1"/>
            <p:extLst>
              <p:ext uri="{D42A27DB-BD31-4B8C-83A1-F6EECF244321}">
                <p14:modId xmlns:p14="http://schemas.microsoft.com/office/powerpoint/2010/main" val="2805474797"/>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075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BA587-AAE1-8C41-BA49-B65986657F48}"/>
              </a:ext>
            </a:extLst>
          </p:cNvPr>
          <p:cNvSpPr>
            <a:spLocks noGrp="1"/>
          </p:cNvSpPr>
          <p:nvPr>
            <p:ph type="title"/>
          </p:nvPr>
        </p:nvSpPr>
        <p:spPr>
          <a:xfrm>
            <a:off x="640080" y="325369"/>
            <a:ext cx="4368602" cy="1956841"/>
          </a:xfrm>
        </p:spPr>
        <p:txBody>
          <a:bodyPr anchor="b">
            <a:normAutofit/>
          </a:bodyPr>
          <a:lstStyle/>
          <a:p>
            <a:r>
              <a:rPr lang="en-US" sz="6600"/>
              <a:t>Business Logic </a:t>
            </a:r>
            <a:endParaRPr lang="en-SA" sz="6600"/>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AE7320"/>
          </a:solidFill>
          <a:ln w="38100" cap="rnd">
            <a:solidFill>
              <a:srgbClr val="AE73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a:extLst>
              <a:ext uri="{FF2B5EF4-FFF2-40B4-BE49-F238E27FC236}">
                <a16:creationId xmlns:a16="http://schemas.microsoft.com/office/drawing/2014/main" id="{633682C3-87BD-DB40-AF81-4BA635867251}"/>
              </a:ext>
            </a:extLst>
          </p:cNvPr>
          <p:cNvSpPr>
            <a:spLocks noGrp="1"/>
          </p:cNvSpPr>
          <p:nvPr>
            <p:ph idx="1"/>
          </p:nvPr>
        </p:nvSpPr>
        <p:spPr>
          <a:xfrm>
            <a:off x="640080" y="2872899"/>
            <a:ext cx="4243589" cy="3320668"/>
          </a:xfrm>
        </p:spPr>
        <p:txBody>
          <a:bodyPr>
            <a:normAutofit/>
          </a:bodyPr>
          <a:lstStyle/>
          <a:p>
            <a:pPr>
              <a:lnSpc>
                <a:spcPct val="100000"/>
              </a:lnSpc>
            </a:pPr>
            <a:endParaRPr lang="en-US" sz="1500">
              <a:latin typeface="Times New Roman" panose="02020603050405020304" pitchFamily="18" charset="0"/>
              <a:cs typeface="Times New Roman" panose="02020603050405020304" pitchFamily="18" charset="0"/>
            </a:endParaRPr>
          </a:p>
          <a:p>
            <a:pPr>
              <a:lnSpc>
                <a:spcPct val="100000"/>
              </a:lnSpc>
            </a:pPr>
            <a:r>
              <a:rPr lang="en-US" sz="1500">
                <a:latin typeface="Times New Roman" panose="02020603050405020304" pitchFamily="18" charset="0"/>
                <a:cs typeface="Times New Roman" panose="02020603050405020304" pitchFamily="18" charset="0"/>
              </a:rPr>
              <a:t>The structure of the database consists of a table of contents and contains columns and rows.</a:t>
            </a:r>
          </a:p>
          <a:p>
            <a:pPr>
              <a:lnSpc>
                <a:spcPct val="100000"/>
              </a:lnSpc>
            </a:pPr>
            <a:endParaRPr lang="en-US" sz="1500">
              <a:latin typeface="Times New Roman" panose="02020603050405020304" pitchFamily="18" charset="0"/>
              <a:cs typeface="Times New Roman" panose="02020603050405020304" pitchFamily="18" charset="0"/>
            </a:endParaRPr>
          </a:p>
          <a:p>
            <a:pPr>
              <a:lnSpc>
                <a:spcPct val="100000"/>
              </a:lnSpc>
            </a:pPr>
            <a:r>
              <a:rPr lang="en-US" sz="1500">
                <a:latin typeface="Times New Roman" panose="02020603050405020304" pitchFamily="18" charset="0"/>
                <a:cs typeface="Times New Roman" panose="02020603050405020304" pitchFamily="18" charset="0"/>
              </a:rPr>
              <a:t>Through the HTML file, the user enters certain texts " comments ", which are the name, and message to be sent to the database.</a:t>
            </a:r>
          </a:p>
          <a:p>
            <a:pPr>
              <a:lnSpc>
                <a:spcPct val="100000"/>
              </a:lnSpc>
            </a:pPr>
            <a:endParaRPr lang="en-US" sz="1500">
              <a:latin typeface="Times New Roman" panose="02020603050405020304" pitchFamily="18" charset="0"/>
              <a:cs typeface="Times New Roman" panose="02020603050405020304" pitchFamily="18" charset="0"/>
            </a:endParaRPr>
          </a:p>
          <a:p>
            <a:pPr>
              <a:lnSpc>
                <a:spcPct val="100000"/>
              </a:lnSpc>
            </a:pPr>
            <a:r>
              <a:rPr lang="en-US" sz="1500">
                <a:latin typeface="Times New Roman" panose="02020603050405020304" pitchFamily="18" charset="0"/>
                <a:cs typeface="Times New Roman" panose="02020603050405020304" pitchFamily="18" charset="0"/>
              </a:rPr>
              <a:t>Through the PHP file, we create a local host to connect the database with the HTML file and store the information entered on the server. </a:t>
            </a:r>
          </a:p>
          <a:p>
            <a:pPr>
              <a:lnSpc>
                <a:spcPct val="100000"/>
              </a:lnSpc>
            </a:pPr>
            <a:endParaRPr lang="en-SA" sz="1500">
              <a:latin typeface="Times New Roman" panose="02020603050405020304" pitchFamily="18" charset="0"/>
              <a:cs typeface="Times New Roman" panose="02020603050405020304" pitchFamily="18" charset="0"/>
            </a:endParaRPr>
          </a:p>
        </p:txBody>
      </p:sp>
      <p:pic>
        <p:nvPicPr>
          <p:cNvPr id="5" name="Picture 4" descr="A picture containing text&#10;&#10;Description automatically generated">
            <a:extLst>
              <a:ext uri="{FF2B5EF4-FFF2-40B4-BE49-F238E27FC236}">
                <a16:creationId xmlns:a16="http://schemas.microsoft.com/office/drawing/2014/main" id="{39FA5B91-608B-224E-AAC5-316E4E8ECDF5}"/>
              </a:ext>
            </a:extLst>
          </p:cNvPr>
          <p:cNvPicPr>
            <a:picLocks noChangeAspect="1"/>
          </p:cNvPicPr>
          <p:nvPr/>
        </p:nvPicPr>
        <p:blipFill rotWithShape="1">
          <a:blip r:embed="rId2"/>
          <a:srcRect l="332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6501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One in a crowd">
            <a:extLst>
              <a:ext uri="{FF2B5EF4-FFF2-40B4-BE49-F238E27FC236}">
                <a16:creationId xmlns:a16="http://schemas.microsoft.com/office/drawing/2014/main" id="{66FDA2F3-36BC-494E-B2D7-403CDEC7E029}"/>
              </a:ext>
            </a:extLst>
          </p:cNvPr>
          <p:cNvPicPr>
            <a:picLocks noChangeAspect="1"/>
          </p:cNvPicPr>
          <p:nvPr/>
        </p:nvPicPr>
        <p:blipFill rotWithShape="1">
          <a:blip r:embed="rId2">
            <a:alphaModFix amt="50000"/>
          </a:blip>
          <a:srcRect t="8124" r="-1" b="16857"/>
          <a:stretch/>
        </p:blipFill>
        <p:spPr>
          <a:xfrm>
            <a:off x="20" y="10"/>
            <a:ext cx="12188931" cy="6857990"/>
          </a:xfrm>
          <a:prstGeom prst="rect">
            <a:avLst/>
          </a:prstGeom>
        </p:spPr>
      </p:pic>
      <p:sp>
        <p:nvSpPr>
          <p:cNvPr id="2" name="Title 1">
            <a:extLst>
              <a:ext uri="{FF2B5EF4-FFF2-40B4-BE49-F238E27FC236}">
                <a16:creationId xmlns:a16="http://schemas.microsoft.com/office/drawing/2014/main" id="{7E918948-02B9-6543-BA93-61850DEBEB3D}"/>
              </a:ext>
            </a:extLst>
          </p:cNvPr>
          <p:cNvSpPr>
            <a:spLocks noGrp="1"/>
          </p:cNvSpPr>
          <p:nvPr>
            <p:ph type="ctrTitle"/>
          </p:nvPr>
        </p:nvSpPr>
        <p:spPr>
          <a:xfrm>
            <a:off x="1524000" y="1122363"/>
            <a:ext cx="9144000" cy="3063240"/>
          </a:xfrm>
        </p:spPr>
        <p:txBody>
          <a:bodyPr vert="horz" lIns="91440" tIns="45720" rIns="91440" bIns="45720" rtlCol="0">
            <a:normAutofit/>
          </a:bodyPr>
          <a:lstStyle/>
          <a:p>
            <a:pPr algn="ctr"/>
            <a:r>
              <a:rPr lang="en-US" sz="10800"/>
              <a:t>The group members </a:t>
            </a:r>
          </a:p>
        </p:txBody>
      </p:sp>
      <p:sp>
        <p:nvSpPr>
          <p:cNvPr id="3" name="Subtitle 2">
            <a:extLst>
              <a:ext uri="{FF2B5EF4-FFF2-40B4-BE49-F238E27FC236}">
                <a16:creationId xmlns:a16="http://schemas.microsoft.com/office/drawing/2014/main" id="{72DC659E-19F8-664B-AC99-2E962020F149}"/>
              </a:ext>
            </a:extLst>
          </p:cNvPr>
          <p:cNvSpPr>
            <a:spLocks noGrp="1"/>
          </p:cNvSpPr>
          <p:nvPr>
            <p:ph type="subTitle" idx="1"/>
          </p:nvPr>
        </p:nvSpPr>
        <p:spPr>
          <a:xfrm>
            <a:off x="1527048" y="4599432"/>
            <a:ext cx="9144000" cy="1536192"/>
          </a:xfrm>
        </p:spPr>
        <p:txBody>
          <a:bodyPr vert="horz" lIns="91440" tIns="45720" rIns="91440" bIns="45720" rtlCol="0">
            <a:normAutofit/>
          </a:bodyPr>
          <a:lstStyle/>
          <a:p>
            <a:pPr indent="-228600" algn="ctr">
              <a:lnSpc>
                <a:spcPct val="100000"/>
              </a:lnSpc>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Yasser </a:t>
            </a:r>
            <a:r>
              <a:rPr lang="en-US" sz="2500" dirty="0" err="1">
                <a:latin typeface="Times New Roman" panose="02020603050405020304" pitchFamily="18" charset="0"/>
                <a:cs typeface="Times New Roman" panose="02020603050405020304" pitchFamily="18" charset="0"/>
              </a:rPr>
              <a:t>Abdalmohsen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Alboraidi</a:t>
            </a:r>
            <a:r>
              <a:rPr lang="en-US" sz="2500" dirty="0">
                <a:latin typeface="Times New Roman" panose="02020603050405020304" pitchFamily="18" charset="0"/>
                <a:cs typeface="Times New Roman" panose="02020603050405020304" pitchFamily="18" charset="0"/>
              </a:rPr>
              <a:t> </a:t>
            </a:r>
          </a:p>
          <a:p>
            <a:pPr indent="-228600" algn="ctr">
              <a:lnSpc>
                <a:spcPct val="100000"/>
              </a:lnSpc>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Anas Waleed </a:t>
            </a:r>
            <a:r>
              <a:rPr lang="en-US" sz="2500" dirty="0" err="1">
                <a:latin typeface="Times New Roman" panose="02020603050405020304" pitchFamily="18" charset="0"/>
                <a:cs typeface="Times New Roman" panose="02020603050405020304" pitchFamily="18" charset="0"/>
              </a:rPr>
              <a:t>Bajunaud</a:t>
            </a:r>
            <a:endParaRPr lang="en-US" sz="2500" dirty="0">
              <a:latin typeface="Times New Roman" panose="02020603050405020304" pitchFamily="18" charset="0"/>
              <a:cs typeface="Times New Roman" panose="02020603050405020304" pitchFamily="18" charset="0"/>
            </a:endParaRPr>
          </a:p>
          <a:p>
            <a:pPr indent="-228600" algn="ctr">
              <a:lnSpc>
                <a:spcPct val="100000"/>
              </a:lnSpc>
              <a:buFont typeface="Arial" panose="020B0604020202020204" pitchFamily="34" charset="0"/>
              <a:buChar char="•"/>
            </a:pPr>
            <a:endParaRPr lang="en-US" sz="2500" dirty="0"/>
          </a:p>
        </p:txBody>
      </p:sp>
      <p:sp>
        <p:nvSpPr>
          <p:cNvPr id="4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6649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9D4B8-15D2-1F45-8314-4D7CC782A8F0}"/>
              </a:ext>
            </a:extLst>
          </p:cNvPr>
          <p:cNvSpPr>
            <a:spLocks noGrp="1"/>
          </p:cNvSpPr>
          <p:nvPr>
            <p:ph type="title"/>
          </p:nvPr>
        </p:nvSpPr>
        <p:spPr>
          <a:xfrm>
            <a:off x="640080" y="325369"/>
            <a:ext cx="4368602" cy="1956841"/>
          </a:xfrm>
        </p:spPr>
        <p:txBody>
          <a:bodyPr anchor="b">
            <a:normAutofit/>
          </a:bodyPr>
          <a:lstStyle/>
          <a:p>
            <a:r>
              <a:rPr lang="en-SA" sz="6600" dirty="0"/>
              <a:t>introduction </a:t>
            </a:r>
          </a:p>
        </p:txBody>
      </p:sp>
      <p:sp>
        <p:nvSpPr>
          <p:cNvPr id="6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7A242"/>
          </a:solidFill>
          <a:ln w="38100" cap="rnd">
            <a:solidFill>
              <a:srgbClr val="F7A24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F3D67C-2D5F-FF4E-81DB-62E764E50F72}"/>
              </a:ext>
            </a:extLst>
          </p:cNvPr>
          <p:cNvSpPr>
            <a:spLocks noGrp="1"/>
          </p:cNvSpPr>
          <p:nvPr>
            <p:ph idx="1"/>
          </p:nvPr>
        </p:nvSpPr>
        <p:spPr>
          <a:xfrm>
            <a:off x="293078" y="2872899"/>
            <a:ext cx="4590592" cy="3320668"/>
          </a:xfrm>
        </p:spPr>
        <p:txBody>
          <a:bodyPr>
            <a:normAutofit lnSpcReduction="10000"/>
          </a:bodyPr>
          <a:lstStyle/>
          <a:p>
            <a:pPr>
              <a:lnSpc>
                <a:spcPct val="100000"/>
              </a:lnSpc>
            </a:pPr>
            <a:r>
              <a:rPr lang="en-US" sz="2200" dirty="0">
                <a:latin typeface="Times New Roman" panose="02020603050405020304" pitchFamily="18" charset="0"/>
                <a:cs typeface="Times New Roman" panose="02020603050405020304" pitchFamily="18" charset="0"/>
              </a:rPr>
              <a:t>the world is characterized by different dishes, and each country has its own and unique dishes, so on this site we have collected some of the famous dishes of some countries and presented them in a distinctive ,  to make it easier for users to identify famous dishes in the world , and the website targets customers who prefer such dishes.</a:t>
            </a:r>
            <a:endParaRPr lang="en-SA" sz="2200" dirty="0">
              <a:latin typeface="Times New Roman" panose="02020603050405020304" pitchFamily="18" charset="0"/>
              <a:cs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C589A92E-C3FE-554B-9574-C4569A15BF0F}"/>
              </a:ext>
            </a:extLst>
          </p:cNvPr>
          <p:cNvPicPr>
            <a:picLocks noChangeAspect="1"/>
          </p:cNvPicPr>
          <p:nvPr/>
        </p:nvPicPr>
        <p:blipFill rotWithShape="1">
          <a:blip r:embed="rId2"/>
          <a:srcRect l="21979" r="2285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3095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D581379A-BCAB-084C-BCAE-1CE66F5C9EAD}"/>
              </a:ext>
            </a:extLst>
          </p:cNvPr>
          <p:cNvPicPr>
            <a:picLocks noChangeAspect="1"/>
          </p:cNvPicPr>
          <p:nvPr/>
        </p:nvPicPr>
        <p:blipFill rotWithShape="1">
          <a:blip r:embed="rId2"/>
          <a:srcRect t="13309" r="-1" b="5148"/>
          <a:stretch/>
        </p:blipFill>
        <p:spPr>
          <a:xfrm>
            <a:off x="20" y="10"/>
            <a:ext cx="12188931" cy="6857989"/>
          </a:xfrm>
          <a:prstGeom prst="rect">
            <a:avLst/>
          </a:prstGeom>
        </p:spPr>
      </p:pic>
      <p:sp>
        <p:nvSpPr>
          <p:cNvPr id="21" name="Rectangle 20">
            <a:extLst>
              <a:ext uri="{FF2B5EF4-FFF2-40B4-BE49-F238E27FC236}">
                <a16:creationId xmlns:a16="http://schemas.microsoft.com/office/drawing/2014/main" id="{D503E11D-D7FB-44ED-80F1-8CDAD7A9A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F6E6E3-D2D6-4543-AF96-E05607729FCB}"/>
              </a:ext>
            </a:extLst>
          </p:cNvPr>
          <p:cNvSpPr>
            <a:spLocks noGrp="1"/>
          </p:cNvSpPr>
          <p:nvPr>
            <p:ph type="ctrTitle"/>
          </p:nvPr>
        </p:nvSpPr>
        <p:spPr>
          <a:xfrm>
            <a:off x="640080" y="640080"/>
            <a:ext cx="6894575" cy="3566160"/>
          </a:xfrm>
        </p:spPr>
        <p:txBody>
          <a:bodyPr>
            <a:normAutofit/>
          </a:bodyPr>
          <a:lstStyle/>
          <a:p>
            <a:r>
              <a:rPr lang="en-SA">
                <a:solidFill>
                  <a:schemeClr val="bg1"/>
                </a:solidFill>
              </a:rPr>
              <a:t>WEBSITE DESIGN  </a:t>
            </a:r>
            <a:endParaRPr lang="en-SA" dirty="0">
              <a:solidFill>
                <a:schemeClr val="bg1"/>
              </a:solidFill>
            </a:endParaRPr>
          </a:p>
        </p:txBody>
      </p:sp>
      <p:sp>
        <p:nvSpPr>
          <p:cNvPr id="3" name="Subtitle 2">
            <a:extLst>
              <a:ext uri="{FF2B5EF4-FFF2-40B4-BE49-F238E27FC236}">
                <a16:creationId xmlns:a16="http://schemas.microsoft.com/office/drawing/2014/main" id="{E984F4BE-560C-E542-8C1E-5ADDC08DB4BF}"/>
              </a:ext>
            </a:extLst>
          </p:cNvPr>
          <p:cNvSpPr>
            <a:spLocks noGrp="1"/>
          </p:cNvSpPr>
          <p:nvPr>
            <p:ph type="subTitle" idx="1"/>
          </p:nvPr>
        </p:nvSpPr>
        <p:spPr>
          <a:xfrm>
            <a:off x="640080" y="4636008"/>
            <a:ext cx="6894576" cy="1572768"/>
          </a:xfrm>
        </p:spPr>
        <p:txBody>
          <a:bodyPr>
            <a:normAutofit/>
          </a:bodyPr>
          <a:lstStyle/>
          <a:p>
            <a:pPr>
              <a:lnSpc>
                <a:spcPct val="100000"/>
              </a:lnSpc>
            </a:pPr>
            <a:r>
              <a:rPr lang="en-US" dirty="0">
                <a:solidFill>
                  <a:schemeClr val="bg1"/>
                </a:solidFill>
                <a:latin typeface="Times New Roman" panose="02020603050405020304" pitchFamily="18" charset="0"/>
                <a:cs typeface="Times New Roman" panose="02020603050405020304" pitchFamily="18" charset="0"/>
              </a:rPr>
              <a:t>We  used many programming language to design this website</a:t>
            </a:r>
            <a:r>
              <a:rPr lang="ar-SA" dirty="0">
                <a:solidFill>
                  <a:schemeClr val="bg1"/>
                </a:solidFill>
                <a:latin typeface="Times New Roman" panose="02020603050405020304" pitchFamily="18" charset="0"/>
                <a:cs typeface="Times New Roman" panose="02020603050405020304" pitchFamily="18" charset="0"/>
              </a:rPr>
              <a:t> </a:t>
            </a:r>
            <a:r>
              <a:rPr lang="en-SA" dirty="0">
                <a:solidFill>
                  <a:schemeClr val="bg1"/>
                </a:solidFill>
                <a:latin typeface="Times New Roman" panose="02020603050405020304" pitchFamily="18" charset="0"/>
                <a:cs typeface="Times New Roman" panose="02020603050405020304" pitchFamily="18" charset="0"/>
              </a:rPr>
              <a:t>HTML , CSS , JAVASCRIPT , PHP  </a:t>
            </a:r>
          </a:p>
        </p:txBody>
      </p:sp>
      <p:sp>
        <p:nvSpPr>
          <p:cNvPr id="23" name="Rectangle 6">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59343"/>
          </a:solidFill>
          <a:ln w="38100" cap="rnd">
            <a:solidFill>
              <a:srgbClr val="C5934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8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typing on a keyboard&#10;&#10;Description automatically generated with low confidence">
            <a:extLst>
              <a:ext uri="{FF2B5EF4-FFF2-40B4-BE49-F238E27FC236}">
                <a16:creationId xmlns:a16="http://schemas.microsoft.com/office/drawing/2014/main" id="{87361820-4A6A-A549-B851-308A6D6A5EDE}"/>
              </a:ext>
            </a:extLst>
          </p:cNvPr>
          <p:cNvPicPr>
            <a:picLocks noChangeAspect="1"/>
          </p:cNvPicPr>
          <p:nvPr/>
        </p:nvPicPr>
        <p:blipFill rotWithShape="1">
          <a:blip r:embed="rId2">
            <a:alphaModFix amt="40000"/>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F35047F4-C815-2C46-880F-88C684749A46}"/>
              </a:ext>
            </a:extLst>
          </p:cNvPr>
          <p:cNvSpPr>
            <a:spLocks noGrp="1"/>
          </p:cNvSpPr>
          <p:nvPr>
            <p:ph type="title"/>
          </p:nvPr>
        </p:nvSpPr>
        <p:spPr>
          <a:xfrm>
            <a:off x="838200" y="365125"/>
            <a:ext cx="10515600" cy="1325563"/>
          </a:xfrm>
        </p:spPr>
        <p:txBody>
          <a:bodyPr>
            <a:normAutofit/>
          </a:bodyPr>
          <a:lstStyle/>
          <a:p>
            <a:r>
              <a:rPr lang="en-US" sz="7200"/>
              <a:t>Site Map </a:t>
            </a:r>
            <a:endParaRPr lang="en-SA" sz="7200"/>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2995E48C-88E5-3C4B-A35A-5786FC9A7B9B}"/>
              </a:ext>
            </a:extLst>
          </p:cNvPr>
          <p:cNvGraphicFramePr>
            <a:graphicFrameLocks noGrp="1"/>
          </p:cNvGraphicFramePr>
          <p:nvPr>
            <p:ph idx="1"/>
            <p:extLst>
              <p:ext uri="{D42A27DB-BD31-4B8C-83A1-F6EECF244321}">
                <p14:modId xmlns:p14="http://schemas.microsoft.com/office/powerpoint/2010/main" val="245539758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307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15604-DDD1-B04A-A855-B5F96CD4D8F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a:t>Home </a:t>
            </a:r>
          </a:p>
        </p:txBody>
      </p:sp>
      <p:sp>
        <p:nvSpPr>
          <p:cNvPr id="6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C0944E"/>
          </a:solidFill>
          <a:ln w="38100" cap="rnd">
            <a:solidFill>
              <a:srgbClr val="C0944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CB6B55-2C18-BD4D-9BA8-BE7002CE7B4E}"/>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buNone/>
            </a:pPr>
            <a:r>
              <a:rPr lang="en-US" sz="2400">
                <a:latin typeface="Times New Roman" panose="02020603050405020304" pitchFamily="18" charset="0"/>
                <a:cs typeface="Times New Roman" panose="02020603050405020304" pitchFamily="18" charset="0"/>
              </a:rPr>
              <a:t>This page displays everything the site has to offer in general.</a:t>
            </a:r>
          </a:p>
        </p:txBody>
      </p:sp>
      <mc:AlternateContent xmlns:mc="http://schemas.openxmlformats.org/markup-compatibility/2006">
        <mc:Choice xmlns:p14="http://schemas.microsoft.com/office/powerpoint/2010/main" Requires="p14">
          <p:contentPart p14:bwMode="auto" r:id="rId2">
            <p14:nvContentPartPr>
              <p14:cNvPr id="58" name="Ink 5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58" name="Ink 5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Graphical user interface, application, website&#10;&#10;Description automatically generated">
            <a:extLst>
              <a:ext uri="{FF2B5EF4-FFF2-40B4-BE49-F238E27FC236}">
                <a16:creationId xmlns:a16="http://schemas.microsoft.com/office/drawing/2014/main" id="{8EAE4BD9-B2B0-694C-BA6F-7887943B23A1}"/>
              </a:ext>
            </a:extLst>
          </p:cNvPr>
          <p:cNvPicPr>
            <a:picLocks noChangeAspect="1"/>
          </p:cNvPicPr>
          <p:nvPr/>
        </p:nvPicPr>
        <p:blipFill>
          <a:blip r:embed="rId4"/>
          <a:stretch>
            <a:fillRect/>
          </a:stretch>
        </p:blipFill>
        <p:spPr>
          <a:xfrm>
            <a:off x="4654296" y="1771247"/>
            <a:ext cx="6903720" cy="2943571"/>
          </a:xfrm>
          <a:prstGeom prst="rect">
            <a:avLst/>
          </a:prstGeom>
          <a:ln>
            <a:noFill/>
          </a:ln>
          <a:effectLst>
            <a:softEdge rad="112500"/>
          </a:effectLst>
        </p:spPr>
      </p:pic>
    </p:spTree>
    <p:extLst>
      <p:ext uri="{BB962C8B-B14F-4D97-AF65-F5344CB8AC3E}">
        <p14:creationId xmlns:p14="http://schemas.microsoft.com/office/powerpoint/2010/main" val="2041214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CC27F-55C9-D349-A496-E25AA718030F}"/>
              </a:ext>
            </a:extLst>
          </p:cNvPr>
          <p:cNvSpPr>
            <a:spLocks noGrp="1"/>
          </p:cNvSpPr>
          <p:nvPr>
            <p:ph type="title"/>
          </p:nvPr>
        </p:nvSpPr>
        <p:spPr>
          <a:xfrm>
            <a:off x="640080" y="325369"/>
            <a:ext cx="4368602" cy="1956841"/>
          </a:xfrm>
        </p:spPr>
        <p:txBody>
          <a:bodyPr anchor="b">
            <a:normAutofit/>
          </a:bodyPr>
          <a:lstStyle/>
          <a:p>
            <a:r>
              <a:rPr lang="en-US" sz="6600" dirty="0"/>
              <a:t>About</a:t>
            </a:r>
            <a:endParaRPr lang="en-SA" sz="6600" dirty="0"/>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F6A134"/>
          </a:solidFill>
          <a:ln w="38100" cap="rnd">
            <a:solidFill>
              <a:srgbClr val="F6A1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50D9F5-8090-F144-B1FB-FB5B57262655}"/>
              </a:ext>
            </a:extLst>
          </p:cNvPr>
          <p:cNvSpPr>
            <a:spLocks noGrp="1"/>
          </p:cNvSpPr>
          <p:nvPr>
            <p:ph idx="1"/>
          </p:nvPr>
        </p:nvSpPr>
        <p:spPr>
          <a:xfrm>
            <a:off x="356169" y="2872900"/>
            <a:ext cx="4368602" cy="332066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answer to this question is " why choose us? "</a:t>
            </a:r>
          </a:p>
          <a:p>
            <a:pPr marL="0" indent="0">
              <a:buNone/>
            </a:pPr>
            <a:endParaRPr lang="en-SA" dirty="0"/>
          </a:p>
        </p:txBody>
      </p:sp>
      <p:pic>
        <p:nvPicPr>
          <p:cNvPr id="6" name="Picture 5" descr="Graphical user interface, application, website&#10;&#10;Description automatically generated">
            <a:extLst>
              <a:ext uri="{FF2B5EF4-FFF2-40B4-BE49-F238E27FC236}">
                <a16:creationId xmlns:a16="http://schemas.microsoft.com/office/drawing/2014/main" id="{F197400D-1E1C-FC46-87DA-C1362EE9FA38}"/>
              </a:ext>
            </a:extLst>
          </p:cNvPr>
          <p:cNvPicPr>
            <a:picLocks noChangeAspect="1"/>
          </p:cNvPicPr>
          <p:nvPr/>
        </p:nvPicPr>
        <p:blipFill>
          <a:blip r:embed="rId2"/>
          <a:stretch>
            <a:fillRect/>
          </a:stretch>
        </p:blipFill>
        <p:spPr>
          <a:xfrm>
            <a:off x="4944652" y="1237129"/>
            <a:ext cx="7178817" cy="3647780"/>
          </a:xfrm>
          <a:prstGeom prst="rect">
            <a:avLst/>
          </a:prstGeom>
          <a:ln>
            <a:noFill/>
          </a:ln>
          <a:effectLst>
            <a:softEdge rad="112500"/>
          </a:effectLst>
        </p:spPr>
      </p:pic>
    </p:spTree>
    <p:extLst>
      <p:ext uri="{BB962C8B-B14F-4D97-AF65-F5344CB8AC3E}">
        <p14:creationId xmlns:p14="http://schemas.microsoft.com/office/powerpoint/2010/main" val="74674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CC27F-55C9-D349-A496-E25AA718030F}"/>
              </a:ext>
            </a:extLst>
          </p:cNvPr>
          <p:cNvSpPr>
            <a:spLocks noGrp="1"/>
          </p:cNvSpPr>
          <p:nvPr>
            <p:ph type="title"/>
          </p:nvPr>
        </p:nvSpPr>
        <p:spPr>
          <a:xfrm>
            <a:off x="630936" y="640080"/>
            <a:ext cx="4818888" cy="1481328"/>
          </a:xfrm>
        </p:spPr>
        <p:txBody>
          <a:bodyPr anchor="b">
            <a:normAutofit/>
          </a:bodyPr>
          <a:lstStyle/>
          <a:p>
            <a:r>
              <a:rPr lang="en-US" sz="5600"/>
              <a:t>Menu</a:t>
            </a:r>
            <a:endParaRPr lang="en-SA" sz="5600"/>
          </a:p>
        </p:txBody>
      </p:sp>
      <p:sp>
        <p:nvSpPr>
          <p:cNvPr id="2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6A134"/>
          </a:solidFill>
          <a:ln w="38100" cap="rnd">
            <a:solidFill>
              <a:srgbClr val="F6A1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50D9F5-8090-F144-B1FB-FB5B57262655}"/>
              </a:ext>
            </a:extLst>
          </p:cNvPr>
          <p:cNvSpPr>
            <a:spLocks noGrp="1"/>
          </p:cNvSpPr>
          <p:nvPr>
            <p:ph idx="1"/>
          </p:nvPr>
        </p:nvSpPr>
        <p:spPr>
          <a:xfrm>
            <a:off x="360328" y="2669373"/>
            <a:ext cx="5567078" cy="3547872"/>
          </a:xfrm>
        </p:spPr>
        <p:txBody>
          <a:bodyPr anchor="t">
            <a:normAutofit/>
          </a:bodyPr>
          <a:lstStyle/>
          <a:p>
            <a:pPr marL="0" indent="0">
              <a:buNone/>
            </a:pPr>
            <a:r>
              <a:rPr lang="en-US" dirty="0">
                <a:latin typeface="Times New Roman" panose="02020603050405020304" pitchFamily="18" charset="0"/>
                <a:cs typeface="Times New Roman" panose="02020603050405020304" pitchFamily="18" charset="0"/>
              </a:rPr>
              <a:t>This page display all the international foods and information about each dish.</a:t>
            </a:r>
          </a:p>
          <a:p>
            <a:pPr marL="0" indent="0">
              <a:buNone/>
            </a:pPr>
            <a:endParaRPr lang="en-SA" dirty="0"/>
          </a:p>
        </p:txBody>
      </p:sp>
      <mc:AlternateContent xmlns:mc="http://schemas.openxmlformats.org/markup-compatibility/2006">
        <mc:Choice xmlns:p14="http://schemas.microsoft.com/office/powerpoint/2010/main" Requires="p14">
          <p:contentPart p14:bwMode="auto" r:id="rId2">
            <p14:nvContentPartPr>
              <p14:cNvPr id="30"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30"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Graphical user interface, website&#10;&#10;Description automatically generated">
            <a:extLst>
              <a:ext uri="{FF2B5EF4-FFF2-40B4-BE49-F238E27FC236}">
                <a16:creationId xmlns:a16="http://schemas.microsoft.com/office/drawing/2014/main" id="{D4B9B755-8E56-0840-877C-876FCD0225AC}"/>
              </a:ext>
            </a:extLst>
          </p:cNvPr>
          <p:cNvPicPr>
            <a:picLocks noChangeAspect="1"/>
          </p:cNvPicPr>
          <p:nvPr/>
        </p:nvPicPr>
        <p:blipFill rotWithShape="1">
          <a:blip r:embed="rId4"/>
          <a:srcRect l="31631" r="32009" b="-1"/>
          <a:stretch/>
        </p:blipFill>
        <p:spPr>
          <a:xfrm>
            <a:off x="6099048" y="707749"/>
            <a:ext cx="5458968" cy="5442501"/>
          </a:xfrm>
          <a:prstGeom prst="rect">
            <a:avLst/>
          </a:prstGeom>
          <a:ln>
            <a:noFill/>
          </a:ln>
          <a:effectLst>
            <a:softEdge rad="112500"/>
          </a:effectLst>
        </p:spPr>
      </p:pic>
    </p:spTree>
    <p:extLst>
      <p:ext uri="{BB962C8B-B14F-4D97-AF65-F5344CB8AC3E}">
        <p14:creationId xmlns:p14="http://schemas.microsoft.com/office/powerpoint/2010/main" val="225088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AE350-CDFC-5E4E-809C-79AE1E46D1A3}"/>
              </a:ext>
            </a:extLst>
          </p:cNvPr>
          <p:cNvSpPr>
            <a:spLocks noGrp="1"/>
          </p:cNvSpPr>
          <p:nvPr>
            <p:ph type="title"/>
          </p:nvPr>
        </p:nvSpPr>
        <p:spPr>
          <a:xfrm>
            <a:off x="630936" y="639520"/>
            <a:ext cx="3429000" cy="1719072"/>
          </a:xfrm>
        </p:spPr>
        <p:txBody>
          <a:bodyPr anchor="b">
            <a:normAutofit/>
          </a:bodyPr>
          <a:lstStyle/>
          <a:p>
            <a:r>
              <a:rPr lang="en-US"/>
              <a:t>Review</a:t>
            </a:r>
            <a:endParaRPr lang="en-SA"/>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18714"/>
          </a:solidFill>
          <a:ln w="38100" cap="rnd">
            <a:solidFill>
              <a:srgbClr val="D187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74083-CB8E-8A47-80A5-B9106661721F}"/>
              </a:ext>
            </a:extLst>
          </p:cNvPr>
          <p:cNvSpPr>
            <a:spLocks noGrp="1"/>
          </p:cNvSpPr>
          <p:nvPr>
            <p:ph idx="1"/>
          </p:nvPr>
        </p:nvSpPr>
        <p:spPr>
          <a:xfrm>
            <a:off x="630936" y="2807208"/>
            <a:ext cx="3429000" cy="3410712"/>
          </a:xfrm>
        </p:spPr>
        <p:txBody>
          <a:bodyPr anchor="t">
            <a:normAutofit/>
          </a:bodyPr>
          <a:lstStyle/>
          <a:p>
            <a:pPr marL="0" indent="0">
              <a:buNone/>
            </a:pPr>
            <a:r>
              <a:rPr lang="en-US" sz="2400" dirty="0">
                <a:latin typeface="Times New Roman" panose="02020603050405020304" pitchFamily="18" charset="0"/>
                <a:cs typeface="Times New Roman" panose="02020603050405020304" pitchFamily="18" charset="0"/>
              </a:rPr>
              <a:t>This page review the dishes for each country.</a:t>
            </a:r>
          </a:p>
          <a:p>
            <a:endParaRPr lang="en-SA" sz="2400" dirty="0"/>
          </a:p>
        </p:txBody>
      </p:sp>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Graphical user interface, text, application&#10;&#10;Description automatically generated">
            <a:extLst>
              <a:ext uri="{FF2B5EF4-FFF2-40B4-BE49-F238E27FC236}">
                <a16:creationId xmlns:a16="http://schemas.microsoft.com/office/drawing/2014/main" id="{1E5548B0-B1C6-E74B-AB15-37E9E06B6C8A}"/>
              </a:ext>
            </a:extLst>
          </p:cNvPr>
          <p:cNvPicPr>
            <a:picLocks noChangeAspect="1"/>
          </p:cNvPicPr>
          <p:nvPr/>
        </p:nvPicPr>
        <p:blipFill>
          <a:blip r:embed="rId4"/>
          <a:stretch>
            <a:fillRect/>
          </a:stretch>
        </p:blipFill>
        <p:spPr>
          <a:xfrm>
            <a:off x="4654296" y="1971578"/>
            <a:ext cx="7218016" cy="2881733"/>
          </a:xfrm>
          <a:prstGeom prst="rect">
            <a:avLst/>
          </a:prstGeom>
          <a:ln>
            <a:noFill/>
          </a:ln>
          <a:effectLst>
            <a:softEdge rad="112500"/>
          </a:effectLst>
        </p:spPr>
      </p:pic>
    </p:spTree>
    <p:extLst>
      <p:ext uri="{BB962C8B-B14F-4D97-AF65-F5344CB8AC3E}">
        <p14:creationId xmlns:p14="http://schemas.microsoft.com/office/powerpoint/2010/main" val="73463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09241-7AD3-8B4B-8A37-CA98BDEEFF2C}"/>
              </a:ext>
            </a:extLst>
          </p:cNvPr>
          <p:cNvSpPr>
            <a:spLocks noGrp="1"/>
          </p:cNvSpPr>
          <p:nvPr>
            <p:ph type="title"/>
          </p:nvPr>
        </p:nvSpPr>
        <p:spPr>
          <a:xfrm>
            <a:off x="630936" y="640080"/>
            <a:ext cx="4818888" cy="1481328"/>
          </a:xfrm>
        </p:spPr>
        <p:txBody>
          <a:bodyPr anchor="b">
            <a:normAutofit/>
          </a:bodyPr>
          <a:lstStyle/>
          <a:p>
            <a:r>
              <a:rPr lang="en-US" sz="5600"/>
              <a:t>Teem</a:t>
            </a:r>
            <a:endParaRPr lang="en-SA" sz="5600"/>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BC088"/>
          </a:solidFill>
          <a:ln w="38100" cap="rnd">
            <a:solidFill>
              <a:srgbClr val="DBC08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42640E-E88F-A14D-B78E-F0513CA487ED}"/>
              </a:ext>
            </a:extLst>
          </p:cNvPr>
          <p:cNvSpPr>
            <a:spLocks noGrp="1"/>
          </p:cNvSpPr>
          <p:nvPr>
            <p:ph idx="1"/>
          </p:nvPr>
        </p:nvSpPr>
        <p:spPr>
          <a:xfrm>
            <a:off x="630936" y="2660904"/>
            <a:ext cx="4818888" cy="3547872"/>
          </a:xfrm>
        </p:spPr>
        <p:txBody>
          <a:bodyPr anchor="t">
            <a:normAutofit/>
          </a:bodyPr>
          <a:lstStyle/>
          <a:p>
            <a:pPr marL="0" indent="0">
              <a:buNone/>
            </a:pPr>
            <a:r>
              <a:rPr lang="en-US" dirty="0">
                <a:latin typeface="Times New Roman" panose="02020603050405020304" pitchFamily="18" charset="0"/>
                <a:cs typeface="Times New Roman" panose="02020603050405020304" pitchFamily="18" charset="0"/>
              </a:rPr>
              <a:t>The group members who worked on this website.</a:t>
            </a:r>
            <a:endParaRPr lang="en-SA"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Graphical user interface, application&#10;&#10;Description automatically generated with medium confidence">
            <a:extLst>
              <a:ext uri="{FF2B5EF4-FFF2-40B4-BE49-F238E27FC236}">
                <a16:creationId xmlns:a16="http://schemas.microsoft.com/office/drawing/2014/main" id="{E36B7629-BED6-BD40-8E78-1BB42A854079}"/>
              </a:ext>
            </a:extLst>
          </p:cNvPr>
          <p:cNvPicPr>
            <a:picLocks noChangeAspect="1"/>
          </p:cNvPicPr>
          <p:nvPr/>
        </p:nvPicPr>
        <p:blipFill>
          <a:blip r:embed="rId4"/>
          <a:stretch>
            <a:fillRect/>
          </a:stretch>
        </p:blipFill>
        <p:spPr>
          <a:xfrm>
            <a:off x="6099048" y="2194561"/>
            <a:ext cx="5458968" cy="1870216"/>
          </a:xfrm>
          <a:prstGeom prst="rect">
            <a:avLst/>
          </a:prstGeom>
          <a:ln>
            <a:noFill/>
          </a:ln>
          <a:effectLst>
            <a:softEdge rad="112500"/>
          </a:effectLst>
        </p:spPr>
      </p:pic>
    </p:spTree>
    <p:extLst>
      <p:ext uri="{BB962C8B-B14F-4D97-AF65-F5344CB8AC3E}">
        <p14:creationId xmlns:p14="http://schemas.microsoft.com/office/powerpoint/2010/main" val="2289309136"/>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177</TotalTime>
  <Words>281</Words>
  <Application>Microsoft Macintosh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The Hand Bold</vt:lpstr>
      <vt:lpstr>The Serif Hand Black</vt:lpstr>
      <vt:lpstr>Times New Roman</vt:lpstr>
      <vt:lpstr>SketchyVTI</vt:lpstr>
      <vt:lpstr>Global Foods</vt:lpstr>
      <vt:lpstr>introduction </vt:lpstr>
      <vt:lpstr>WEBSITE DESIGN  </vt:lpstr>
      <vt:lpstr>Site Map </vt:lpstr>
      <vt:lpstr>Home </vt:lpstr>
      <vt:lpstr>About</vt:lpstr>
      <vt:lpstr>Menu</vt:lpstr>
      <vt:lpstr>Review</vt:lpstr>
      <vt:lpstr>Teem</vt:lpstr>
      <vt:lpstr>Comment</vt:lpstr>
      <vt:lpstr>footer</vt:lpstr>
      <vt:lpstr>Dynamic Components</vt:lpstr>
      <vt:lpstr>Business Logic </vt:lpstr>
      <vt:lpstr>The group members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Foods</dc:title>
  <dc:creator>yasser abdalmohsen ali alboraidi</dc:creator>
  <cp:lastModifiedBy>yasser abdalmohsen ali alboraidi</cp:lastModifiedBy>
  <cp:revision>4</cp:revision>
  <dcterms:created xsi:type="dcterms:W3CDTF">2021-12-05T17:13:45Z</dcterms:created>
  <dcterms:modified xsi:type="dcterms:W3CDTF">2021-12-08T09:48:47Z</dcterms:modified>
</cp:coreProperties>
</file>